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3"/>
  </p:sldMasterIdLst>
  <p:notesMasterIdLst>
    <p:notesMasterId r:id="rId5"/>
  </p:notesMasterIdLst>
  <p:sldIdLst>
    <p:sldId id="283" r:id="rId4"/>
    <p:sldId id="325" r:id="rId6"/>
    <p:sldId id="326" r:id="rId7"/>
    <p:sldId id="305" r:id="rId8"/>
    <p:sldId id="303" r:id="rId9"/>
    <p:sldId id="264" r:id="rId10"/>
    <p:sldId id="265" r:id="rId11"/>
    <p:sldId id="268" r:id="rId12"/>
    <p:sldId id="328" r:id="rId13"/>
    <p:sldId id="269" r:id="rId14"/>
    <p:sldId id="278" r:id="rId15"/>
    <p:sldId id="270" r:id="rId16"/>
    <p:sldId id="273" r:id="rId17"/>
    <p:sldId id="284" r:id="rId18"/>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FECE4"/>
    <a:srgbClr val="C9A2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94660"/>
  </p:normalViewPr>
  <p:slideViewPr>
    <p:cSldViewPr snapToGrid="0" snapToObjects="1">
      <p:cViewPr varScale="1">
        <p:scale>
          <a:sx n="108" d="100"/>
          <a:sy n="108" d="100"/>
        </p:scale>
        <p:origin x="232" y="8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p:cViewPr>
        <p:scale>
          <a:sx n="1" d="1"/>
          <a:sy n="1" d="1"/>
        </p:scale>
        <p:origin x="0" y="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2" Type="http://schemas.openxmlformats.org/officeDocument/2006/relationships/tags" Target="tags/tag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2500"/>
          </a:bodyPr>
          <a:lstStyle/>
          <a:p>
            <a:r>
              <a:t>www.515ppt.com</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2500"/>
          </a:bodyPr>
          <a:lstStyle/>
          <a:p>
            <a:r>
              <a:t>www.515ppt.com</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2500"/>
          </a:bodyPr>
          <a:lstStyle/>
          <a:p>
            <a:r>
              <a:t>www.515ppt.com</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2500"/>
          </a:bodyPr>
          <a:lstStyle/>
          <a:p>
            <a:r>
              <a:t>www.515ppt.com</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2500"/>
          </a:bodyPr>
          <a:lstStyle/>
          <a:p>
            <a:r>
              <a:t>www.515ppt.com</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2500"/>
          </a:bodyPr>
          <a:lstStyle/>
          <a:p>
            <a:r>
              <a:t>www.515ppt.com</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2500"/>
          </a:bodyPr>
          <a:lstStyle/>
          <a:p>
            <a:r>
              <a:t>www.515ppt.com</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2500"/>
          </a:bodyPr>
          <a:lstStyle/>
          <a:p>
            <a:r>
              <a:t>www.515ppt.com</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2500"/>
          </a:bodyPr>
          <a:lstStyle/>
          <a:p>
            <a:r>
              <a:t>www.515ppt.com</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2500"/>
          </a:bodyPr>
          <a:lstStyle/>
          <a:p>
            <a:r>
              <a:t>www.515ppt.com</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2500"/>
          </a:bodyPr>
          <a:lstStyle/>
          <a:p>
            <a:r>
              <a:t>www.515ppt.com</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2500"/>
          </a:bodyPr>
          <a:lstStyle/>
          <a:p>
            <a:r>
              <a:t>www.515ppt.com</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2500"/>
          </a:bodyPr>
          <a:lstStyle/>
          <a:p>
            <a:r>
              <a:t>www.515ppt.com</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2500"/>
          </a:bodyPr>
          <a:lstStyle/>
          <a:p>
            <a:r>
              <a:t>www.515ppt.com</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A6EE2035-9386-6A4D-A23B-C1FD078CFA1F}"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54807C12-7501-D84A-ACE9-3711C0EB539C}" type="slidenum">
              <a:rPr kumimoji="1" lang="zh-CN" altLang="en-US" smtClean="0"/>
            </a:fld>
            <a:endParaRPr kumimoji="1" lang="zh-CN"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hasCustomPrompt="1"/>
          </p:nvPr>
        </p:nvSpPr>
        <p:spPr/>
        <p:txBody>
          <a:bodyPr vert="eaVert"/>
          <a:lstStyle/>
          <a:p>
            <a:r>
              <a:rPr kumimoji="1" lang="zh-CN" altLang="en-US"/>
              <a:t>编辑母版文本样式
第二级
第三级
第四级
第五级</a:t>
            </a:r>
            <a:endParaRPr kumimoji="1" lang="zh-CN" altLang="en-US"/>
          </a:p>
        </p:txBody>
      </p:sp>
      <p:sp>
        <p:nvSpPr>
          <p:cNvPr id="4" name="日期占位符 3"/>
          <p:cNvSpPr>
            <a:spLocks noGrp="1"/>
          </p:cNvSpPr>
          <p:nvPr>
            <p:ph type="dt" sz="half" idx="10"/>
          </p:nvPr>
        </p:nvSpPr>
        <p:spPr/>
        <p:txBody>
          <a:bodyPr/>
          <a:lstStyle/>
          <a:p>
            <a:fld id="{A6EE2035-9386-6A4D-A23B-C1FD078CFA1F}"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54807C12-7501-D84A-ACE9-3711C0EB539C}" type="slidenum">
              <a:rPr kumimoji="1" lang="zh-CN" altLang="en-US" smtClean="0"/>
            </a:fld>
            <a:endParaRPr kumimoji="1"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r>
              <a:rPr kumimoji="1" lang="zh-CN" altLang="en-US"/>
              <a:t>编辑母版文本样式
第二级
第三级
第四级
第五级</a:t>
            </a:r>
            <a:endParaRPr kumimoji="1" lang="zh-CN" altLang="en-US"/>
          </a:p>
        </p:txBody>
      </p:sp>
      <p:sp>
        <p:nvSpPr>
          <p:cNvPr id="4" name="日期占位符 3"/>
          <p:cNvSpPr>
            <a:spLocks noGrp="1"/>
          </p:cNvSpPr>
          <p:nvPr>
            <p:ph type="dt" sz="half" idx="10"/>
          </p:nvPr>
        </p:nvSpPr>
        <p:spPr/>
        <p:txBody>
          <a:bodyPr/>
          <a:lstStyle/>
          <a:p>
            <a:fld id="{A6EE2035-9386-6A4D-A23B-C1FD078CFA1F}"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54807C12-7501-D84A-ACE9-3711C0EB539C}" type="slidenum">
              <a:rPr kumimoji="1" lang="zh-CN" altLang="en-US" smtClean="0"/>
            </a:fld>
            <a:endParaRPr kumimoji="1" lang="zh-CN" alt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A6EE2035-9386-6A4D-A23B-C1FD078CFA1F}"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54807C12-7501-D84A-ACE9-3711C0EB539C}" type="slidenum">
              <a:rPr kumimoji="1" lang="zh-CN" altLang="en-US" smtClean="0"/>
            </a:fld>
            <a:endParaRPr kumimoji="1" lang="zh-CN" alt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hasCustomPrompt="1"/>
          </p:nvPr>
        </p:nvSpPr>
        <p:spPr/>
        <p:txBody>
          <a:bodyPr/>
          <a:lstStyle/>
          <a:p>
            <a:r>
              <a:rPr kumimoji="1" lang="zh-CN" altLang="en-US"/>
              <a:t>编辑母版文本样式
第二级
第三级
第四级
第五级</a:t>
            </a:r>
            <a:endParaRPr kumimoji="1" lang="zh-CN" altLang="en-US"/>
          </a:p>
        </p:txBody>
      </p:sp>
      <p:sp>
        <p:nvSpPr>
          <p:cNvPr id="4" name="日期占位符 3"/>
          <p:cNvSpPr>
            <a:spLocks noGrp="1"/>
          </p:cNvSpPr>
          <p:nvPr>
            <p:ph type="dt" sz="half" idx="10"/>
          </p:nvPr>
        </p:nvSpPr>
        <p:spPr/>
        <p:txBody>
          <a:bodyPr/>
          <a:lstStyle/>
          <a:p>
            <a:fld id="{A6EE2035-9386-6A4D-A23B-C1FD078CFA1F}"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54807C12-7501-D84A-ACE9-3711C0EB539C}" type="slidenum">
              <a:rPr kumimoji="1" lang="zh-CN" altLang="en-US" smtClean="0"/>
            </a:fld>
            <a:endParaRPr kumimoji="1" lang="zh-CN" altLang="en-US"/>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endParaRPr kumimoji="1"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endParaRPr kumimoji="1" lang="zh-CN" altLang="en-US"/>
          </a:p>
        </p:txBody>
      </p:sp>
      <p:sp>
        <p:nvSpPr>
          <p:cNvPr id="4" name="日期占位符 3"/>
          <p:cNvSpPr>
            <a:spLocks noGrp="1"/>
          </p:cNvSpPr>
          <p:nvPr>
            <p:ph type="dt" sz="half" idx="10"/>
          </p:nvPr>
        </p:nvSpPr>
        <p:spPr/>
        <p:txBody>
          <a:bodyPr/>
          <a:lstStyle/>
          <a:p>
            <a:fld id="{A6EE2035-9386-6A4D-A23B-C1FD078CFA1F}"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54807C12-7501-D84A-ACE9-3711C0EB539C}" type="slidenum">
              <a:rPr kumimoji="1" lang="zh-CN" altLang="en-US" smtClean="0"/>
            </a:fld>
            <a:endParaRPr kumimoji="1" lang="zh-CN" altLang="en-US"/>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hasCustomPrompt="1"/>
          </p:nvPr>
        </p:nvSpPr>
        <p:spPr>
          <a:xfrm>
            <a:off x="838200" y="1825625"/>
            <a:ext cx="5181600" cy="4351338"/>
          </a:xfrm>
        </p:spPr>
        <p:txBody>
          <a:bodyPr/>
          <a:lstStyle/>
          <a:p>
            <a:r>
              <a:rPr kumimoji="1" lang="zh-CN" altLang="en-US"/>
              <a:t>编辑母版文本样式
第二级
第三级
第四级
第五级</a:t>
            </a:r>
            <a:endParaRPr kumimoji="1" lang="zh-CN" altLang="en-US"/>
          </a:p>
        </p:txBody>
      </p:sp>
      <p:sp>
        <p:nvSpPr>
          <p:cNvPr id="4" name="内容占位符 3"/>
          <p:cNvSpPr>
            <a:spLocks noGrp="1"/>
          </p:cNvSpPr>
          <p:nvPr>
            <p:ph sz="half" idx="2" hasCustomPrompt="1"/>
          </p:nvPr>
        </p:nvSpPr>
        <p:spPr>
          <a:xfrm>
            <a:off x="6172200" y="1825625"/>
            <a:ext cx="5181600" cy="4351338"/>
          </a:xfrm>
        </p:spPr>
        <p:txBody>
          <a:bodyPr/>
          <a:lstStyle/>
          <a:p>
            <a:r>
              <a:rPr kumimoji="1" lang="zh-CN" altLang="en-US"/>
              <a:t>编辑母版文本样式
第二级
第三级
第四级
第五级</a:t>
            </a:r>
            <a:endParaRPr kumimoji="1" lang="zh-CN" altLang="en-US"/>
          </a:p>
        </p:txBody>
      </p:sp>
      <p:sp>
        <p:nvSpPr>
          <p:cNvPr id="5" name="日期占位符 4"/>
          <p:cNvSpPr>
            <a:spLocks noGrp="1"/>
          </p:cNvSpPr>
          <p:nvPr>
            <p:ph type="dt" sz="half" idx="10"/>
          </p:nvPr>
        </p:nvSpPr>
        <p:spPr/>
        <p:txBody>
          <a:bodyPr/>
          <a:lstStyle/>
          <a:p>
            <a:fld id="{A6EE2035-9386-6A4D-A23B-C1FD078CFA1F}"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54807C12-7501-D84A-ACE9-3711C0EB539C}" type="slidenum">
              <a:rPr kumimoji="1" lang="zh-CN" altLang="en-US" smtClean="0"/>
            </a:fld>
            <a:endParaRPr kumimoji="1" lang="zh-CN" alt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endParaRPr kumimoji="1" lang="zh-CN" altLang="en-US"/>
          </a:p>
        </p:txBody>
      </p:sp>
      <p:sp>
        <p:nvSpPr>
          <p:cNvPr id="4" name="内容占位符 3"/>
          <p:cNvSpPr>
            <a:spLocks noGrp="1"/>
          </p:cNvSpPr>
          <p:nvPr>
            <p:ph sz="half" idx="2" hasCustomPrompt="1"/>
          </p:nvPr>
        </p:nvSpPr>
        <p:spPr>
          <a:xfrm>
            <a:off x="839788" y="2505075"/>
            <a:ext cx="5157787" cy="3684588"/>
          </a:xfrm>
        </p:spPr>
        <p:txBody>
          <a:bodyPr/>
          <a:lstStyle/>
          <a:p>
            <a:r>
              <a:rPr kumimoji="1" lang="zh-CN" altLang="en-US"/>
              <a:t>编辑母版文本样式
第二级
第三级
第四级
第五级</a:t>
            </a:r>
            <a:endParaRPr kumimoji="1"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endParaRPr kumimoji="1" lang="zh-CN" altLang="en-US"/>
          </a:p>
        </p:txBody>
      </p:sp>
      <p:sp>
        <p:nvSpPr>
          <p:cNvPr id="6" name="内容占位符 5"/>
          <p:cNvSpPr>
            <a:spLocks noGrp="1"/>
          </p:cNvSpPr>
          <p:nvPr>
            <p:ph sz="quarter" idx="4" hasCustomPrompt="1"/>
          </p:nvPr>
        </p:nvSpPr>
        <p:spPr>
          <a:xfrm>
            <a:off x="6172200" y="2505075"/>
            <a:ext cx="5183188" cy="3684588"/>
          </a:xfrm>
        </p:spPr>
        <p:txBody>
          <a:bodyPr/>
          <a:lstStyle/>
          <a:p>
            <a:r>
              <a:rPr kumimoji="1" lang="zh-CN" altLang="en-US"/>
              <a:t>编辑母版文本样式
第二级
第三级
第四级
第五级</a:t>
            </a:r>
            <a:endParaRPr kumimoji="1" lang="zh-CN" altLang="en-US"/>
          </a:p>
        </p:txBody>
      </p:sp>
      <p:sp>
        <p:nvSpPr>
          <p:cNvPr id="7" name="日期占位符 6"/>
          <p:cNvSpPr>
            <a:spLocks noGrp="1"/>
          </p:cNvSpPr>
          <p:nvPr>
            <p:ph type="dt" sz="half" idx="10"/>
          </p:nvPr>
        </p:nvSpPr>
        <p:spPr/>
        <p:txBody>
          <a:bodyPr/>
          <a:lstStyle/>
          <a:p>
            <a:fld id="{A6EE2035-9386-6A4D-A23B-C1FD078CFA1F}" type="datetimeFigureOut">
              <a:rPr kumimoji="1" lang="zh-CN" altLang="en-US" smtClean="0"/>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54807C12-7501-D84A-ACE9-3711C0EB539C}" type="slidenum">
              <a:rPr kumimoji="1" lang="zh-CN" altLang="en-US" smtClean="0"/>
            </a:fld>
            <a:endParaRPr kumimoji="1" lang="zh-CN" altLang="en-US"/>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A6EE2035-9386-6A4D-A23B-C1FD078CFA1F}"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54807C12-7501-D84A-ACE9-3711C0EB539C}" type="slidenum">
              <a:rPr kumimoji="1" lang="zh-CN" altLang="en-US" smtClean="0"/>
            </a:fld>
            <a:endParaRPr kumimoji="1" lang="zh-CN" alt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6EE2035-9386-6A4D-A23B-C1FD078CFA1F}"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54807C12-7501-D84A-ACE9-3711C0EB539C}" type="slidenum">
              <a:rPr kumimoji="1" lang="zh-CN" altLang="en-US" smtClean="0"/>
            </a:fld>
            <a:endParaRPr kumimoji="1" lang="zh-CN" altLang="en-US"/>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编辑母版文本样式
第二级
第三级
第四级
第五级</a:t>
            </a:r>
            <a:endParaRPr kumimoji="1"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endParaRPr kumimoji="1" lang="zh-CN" altLang="en-US"/>
          </a:p>
        </p:txBody>
      </p:sp>
      <p:sp>
        <p:nvSpPr>
          <p:cNvPr id="5" name="日期占位符 4"/>
          <p:cNvSpPr>
            <a:spLocks noGrp="1"/>
          </p:cNvSpPr>
          <p:nvPr>
            <p:ph type="dt" sz="half" idx="10"/>
          </p:nvPr>
        </p:nvSpPr>
        <p:spPr/>
        <p:txBody>
          <a:bodyPr/>
          <a:lstStyle/>
          <a:p>
            <a:fld id="{A6EE2035-9386-6A4D-A23B-C1FD078CFA1F}"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54807C12-7501-D84A-ACE9-3711C0EB539C}" type="slidenum">
              <a:rPr kumimoji="1" lang="zh-CN" altLang="en-US" smtClean="0"/>
            </a:fld>
            <a:endParaRPr kumimoji="1" lang="zh-CN" alt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hasCustomPrompt="1"/>
          </p:nvPr>
        </p:nvSpPr>
        <p:spPr/>
        <p:txBody>
          <a:bodyPr/>
          <a:lstStyle/>
          <a:p>
            <a:r>
              <a:rPr kumimoji="1" lang="zh-CN" altLang="en-US"/>
              <a:t>编辑母版文本样式
第二级
第三级
第四级
第五级</a:t>
            </a:r>
            <a:endParaRPr kumimoji="1" lang="zh-CN" altLang="en-US"/>
          </a:p>
        </p:txBody>
      </p:sp>
      <p:sp>
        <p:nvSpPr>
          <p:cNvPr id="4" name="日期占位符 3"/>
          <p:cNvSpPr>
            <a:spLocks noGrp="1"/>
          </p:cNvSpPr>
          <p:nvPr>
            <p:ph type="dt" sz="half" idx="10"/>
          </p:nvPr>
        </p:nvSpPr>
        <p:spPr/>
        <p:txBody>
          <a:bodyPr/>
          <a:lstStyle/>
          <a:p>
            <a:fld id="{A6EE2035-9386-6A4D-A23B-C1FD078CFA1F}"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54807C12-7501-D84A-ACE9-3711C0EB539C}" type="slidenum">
              <a:rPr kumimoji="1" lang="zh-CN" altLang="en-US" smtClean="0"/>
            </a:fld>
            <a:endParaRPr kumimoji="1" lang="zh-CN" alt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endParaRPr kumimoji="1" lang="zh-CN" altLang="en-US"/>
          </a:p>
        </p:txBody>
      </p:sp>
      <p:sp>
        <p:nvSpPr>
          <p:cNvPr id="5" name="日期占位符 4"/>
          <p:cNvSpPr>
            <a:spLocks noGrp="1"/>
          </p:cNvSpPr>
          <p:nvPr>
            <p:ph type="dt" sz="half" idx="10"/>
          </p:nvPr>
        </p:nvSpPr>
        <p:spPr/>
        <p:txBody>
          <a:bodyPr/>
          <a:lstStyle/>
          <a:p>
            <a:fld id="{A6EE2035-9386-6A4D-A23B-C1FD078CFA1F}"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54807C12-7501-D84A-ACE9-3711C0EB539C}" type="slidenum">
              <a:rPr kumimoji="1" lang="zh-CN" altLang="en-US" smtClean="0"/>
            </a:fld>
            <a:endParaRPr kumimoji="1" lang="zh-CN" altLang="en-US"/>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hasCustomPrompt="1"/>
          </p:nvPr>
        </p:nvSpPr>
        <p:spPr/>
        <p:txBody>
          <a:bodyPr vert="eaVert"/>
          <a:lstStyle/>
          <a:p>
            <a:r>
              <a:rPr kumimoji="1" lang="zh-CN" altLang="en-US"/>
              <a:t>编辑母版文本样式
第二级
第三级
第四级
第五级</a:t>
            </a:r>
            <a:endParaRPr kumimoji="1" lang="zh-CN" altLang="en-US"/>
          </a:p>
        </p:txBody>
      </p:sp>
      <p:sp>
        <p:nvSpPr>
          <p:cNvPr id="4" name="日期占位符 3"/>
          <p:cNvSpPr>
            <a:spLocks noGrp="1"/>
          </p:cNvSpPr>
          <p:nvPr>
            <p:ph type="dt" sz="half" idx="10"/>
          </p:nvPr>
        </p:nvSpPr>
        <p:spPr/>
        <p:txBody>
          <a:bodyPr/>
          <a:lstStyle/>
          <a:p>
            <a:fld id="{A6EE2035-9386-6A4D-A23B-C1FD078CFA1F}"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54807C12-7501-D84A-ACE9-3711C0EB539C}" type="slidenum">
              <a:rPr kumimoji="1" lang="zh-CN" altLang="en-US" smtClean="0"/>
            </a:fld>
            <a:endParaRPr kumimoji="1" lang="zh-CN" altLang="en-US"/>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r>
              <a:rPr kumimoji="1" lang="zh-CN" altLang="en-US"/>
              <a:t>编辑母版文本样式
第二级
第三级
第四级
第五级</a:t>
            </a:r>
            <a:endParaRPr kumimoji="1" lang="zh-CN" altLang="en-US"/>
          </a:p>
        </p:txBody>
      </p:sp>
      <p:sp>
        <p:nvSpPr>
          <p:cNvPr id="4" name="日期占位符 3"/>
          <p:cNvSpPr>
            <a:spLocks noGrp="1"/>
          </p:cNvSpPr>
          <p:nvPr>
            <p:ph type="dt" sz="half" idx="10"/>
          </p:nvPr>
        </p:nvSpPr>
        <p:spPr/>
        <p:txBody>
          <a:bodyPr/>
          <a:lstStyle/>
          <a:p>
            <a:fld id="{A6EE2035-9386-6A4D-A23B-C1FD078CFA1F}"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54807C12-7501-D84A-ACE9-3711C0EB539C}" type="slidenum">
              <a:rPr kumimoji="1" lang="zh-CN" altLang="en-US" smtClean="0"/>
            </a:fld>
            <a:endParaRPr kumimoji="1"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endParaRPr kumimoji="1"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endParaRPr kumimoji="1" lang="zh-CN" altLang="en-US"/>
          </a:p>
        </p:txBody>
      </p:sp>
      <p:sp>
        <p:nvSpPr>
          <p:cNvPr id="4" name="日期占位符 3"/>
          <p:cNvSpPr>
            <a:spLocks noGrp="1"/>
          </p:cNvSpPr>
          <p:nvPr>
            <p:ph type="dt" sz="half" idx="10"/>
          </p:nvPr>
        </p:nvSpPr>
        <p:spPr/>
        <p:txBody>
          <a:bodyPr/>
          <a:lstStyle/>
          <a:p>
            <a:fld id="{A6EE2035-9386-6A4D-A23B-C1FD078CFA1F}"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54807C12-7501-D84A-ACE9-3711C0EB539C}" type="slidenum">
              <a:rPr kumimoji="1" lang="zh-CN" altLang="en-US" smtClean="0"/>
            </a:fld>
            <a:endParaRPr kumimoji="1"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hasCustomPrompt="1"/>
          </p:nvPr>
        </p:nvSpPr>
        <p:spPr>
          <a:xfrm>
            <a:off x="838200" y="1825625"/>
            <a:ext cx="5181600" cy="4351338"/>
          </a:xfrm>
        </p:spPr>
        <p:txBody>
          <a:bodyPr/>
          <a:lstStyle/>
          <a:p>
            <a:r>
              <a:rPr kumimoji="1" lang="zh-CN" altLang="en-US"/>
              <a:t>编辑母版文本样式
第二级
第三级
第四级
第五级</a:t>
            </a:r>
            <a:endParaRPr kumimoji="1" lang="zh-CN" altLang="en-US"/>
          </a:p>
        </p:txBody>
      </p:sp>
      <p:sp>
        <p:nvSpPr>
          <p:cNvPr id="4" name="内容占位符 3"/>
          <p:cNvSpPr>
            <a:spLocks noGrp="1"/>
          </p:cNvSpPr>
          <p:nvPr>
            <p:ph sz="half" idx="2" hasCustomPrompt="1"/>
          </p:nvPr>
        </p:nvSpPr>
        <p:spPr>
          <a:xfrm>
            <a:off x="6172200" y="1825625"/>
            <a:ext cx="5181600" cy="4351338"/>
          </a:xfrm>
        </p:spPr>
        <p:txBody>
          <a:bodyPr/>
          <a:lstStyle/>
          <a:p>
            <a:r>
              <a:rPr kumimoji="1" lang="zh-CN" altLang="en-US"/>
              <a:t>编辑母版文本样式
第二级
第三级
第四级
第五级</a:t>
            </a:r>
            <a:endParaRPr kumimoji="1" lang="zh-CN" altLang="en-US"/>
          </a:p>
        </p:txBody>
      </p:sp>
      <p:sp>
        <p:nvSpPr>
          <p:cNvPr id="5" name="日期占位符 4"/>
          <p:cNvSpPr>
            <a:spLocks noGrp="1"/>
          </p:cNvSpPr>
          <p:nvPr>
            <p:ph type="dt" sz="half" idx="10"/>
          </p:nvPr>
        </p:nvSpPr>
        <p:spPr/>
        <p:txBody>
          <a:bodyPr/>
          <a:lstStyle/>
          <a:p>
            <a:fld id="{A6EE2035-9386-6A4D-A23B-C1FD078CFA1F}"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54807C12-7501-D84A-ACE9-3711C0EB539C}" type="slidenum">
              <a:rPr kumimoji="1" lang="zh-CN" altLang="en-US" smtClean="0"/>
            </a:fld>
            <a:endParaRPr kumimoji="1"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endParaRPr kumimoji="1" lang="zh-CN" altLang="en-US"/>
          </a:p>
        </p:txBody>
      </p:sp>
      <p:sp>
        <p:nvSpPr>
          <p:cNvPr id="4" name="内容占位符 3"/>
          <p:cNvSpPr>
            <a:spLocks noGrp="1"/>
          </p:cNvSpPr>
          <p:nvPr>
            <p:ph sz="half" idx="2" hasCustomPrompt="1"/>
          </p:nvPr>
        </p:nvSpPr>
        <p:spPr>
          <a:xfrm>
            <a:off x="839788" y="2505075"/>
            <a:ext cx="5157787" cy="3684588"/>
          </a:xfrm>
        </p:spPr>
        <p:txBody>
          <a:bodyPr/>
          <a:lstStyle/>
          <a:p>
            <a:r>
              <a:rPr kumimoji="1" lang="zh-CN" altLang="en-US"/>
              <a:t>编辑母版文本样式
第二级
第三级
第四级
第五级</a:t>
            </a:r>
            <a:endParaRPr kumimoji="1"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endParaRPr kumimoji="1" lang="zh-CN" altLang="en-US"/>
          </a:p>
        </p:txBody>
      </p:sp>
      <p:sp>
        <p:nvSpPr>
          <p:cNvPr id="6" name="内容占位符 5"/>
          <p:cNvSpPr>
            <a:spLocks noGrp="1"/>
          </p:cNvSpPr>
          <p:nvPr>
            <p:ph sz="quarter" idx="4" hasCustomPrompt="1"/>
          </p:nvPr>
        </p:nvSpPr>
        <p:spPr>
          <a:xfrm>
            <a:off x="6172200" y="2505075"/>
            <a:ext cx="5183188" cy="3684588"/>
          </a:xfrm>
        </p:spPr>
        <p:txBody>
          <a:bodyPr/>
          <a:lstStyle/>
          <a:p>
            <a:r>
              <a:rPr kumimoji="1" lang="zh-CN" altLang="en-US"/>
              <a:t>编辑母版文本样式
第二级
第三级
第四级
第五级</a:t>
            </a:r>
            <a:endParaRPr kumimoji="1" lang="zh-CN" altLang="en-US"/>
          </a:p>
        </p:txBody>
      </p:sp>
      <p:sp>
        <p:nvSpPr>
          <p:cNvPr id="7" name="日期占位符 6"/>
          <p:cNvSpPr>
            <a:spLocks noGrp="1"/>
          </p:cNvSpPr>
          <p:nvPr>
            <p:ph type="dt" sz="half" idx="10"/>
          </p:nvPr>
        </p:nvSpPr>
        <p:spPr/>
        <p:txBody>
          <a:bodyPr/>
          <a:lstStyle/>
          <a:p>
            <a:fld id="{A6EE2035-9386-6A4D-A23B-C1FD078CFA1F}" type="datetimeFigureOut">
              <a:rPr kumimoji="1" lang="zh-CN" altLang="en-US" smtClean="0"/>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54807C12-7501-D84A-ACE9-3711C0EB539C}" type="slidenum">
              <a:rPr kumimoji="1" lang="zh-CN" altLang="en-US" smtClean="0"/>
            </a:fld>
            <a:endParaRPr kumimoji="1"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A6EE2035-9386-6A4D-A23B-C1FD078CFA1F}"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54807C12-7501-D84A-ACE9-3711C0EB539C}" type="slidenum">
              <a:rPr kumimoji="1" lang="zh-CN" altLang="en-US" smtClean="0"/>
            </a:fld>
            <a:endParaRPr kumimoji="1"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6EE2035-9386-6A4D-A23B-C1FD078CFA1F}"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54807C12-7501-D84A-ACE9-3711C0EB539C}" type="slidenum">
              <a:rPr kumimoji="1" lang="zh-CN" altLang="en-US" smtClean="0"/>
            </a:fld>
            <a:endParaRPr kumimoji="1" lang="zh-CN"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编辑母版文本样式
第二级
第三级
第四级
第五级</a:t>
            </a:r>
            <a:endParaRPr kumimoji="1"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endParaRPr kumimoji="1" lang="zh-CN" altLang="en-US"/>
          </a:p>
        </p:txBody>
      </p:sp>
      <p:sp>
        <p:nvSpPr>
          <p:cNvPr id="5" name="日期占位符 4"/>
          <p:cNvSpPr>
            <a:spLocks noGrp="1"/>
          </p:cNvSpPr>
          <p:nvPr>
            <p:ph type="dt" sz="half" idx="10"/>
          </p:nvPr>
        </p:nvSpPr>
        <p:spPr/>
        <p:txBody>
          <a:bodyPr/>
          <a:lstStyle/>
          <a:p>
            <a:fld id="{A6EE2035-9386-6A4D-A23B-C1FD078CFA1F}"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54807C12-7501-D84A-ACE9-3711C0EB539C}" type="slidenum">
              <a:rPr kumimoji="1" lang="zh-CN" altLang="en-US" smtClean="0"/>
            </a:fld>
            <a:endParaRPr kumimoji="1" lang="zh-CN"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endParaRPr kumimoji="1" lang="zh-CN" altLang="en-US"/>
          </a:p>
        </p:txBody>
      </p:sp>
      <p:sp>
        <p:nvSpPr>
          <p:cNvPr id="5" name="日期占位符 4"/>
          <p:cNvSpPr>
            <a:spLocks noGrp="1"/>
          </p:cNvSpPr>
          <p:nvPr>
            <p:ph type="dt" sz="half" idx="10"/>
          </p:nvPr>
        </p:nvSpPr>
        <p:spPr/>
        <p:txBody>
          <a:bodyPr/>
          <a:lstStyle/>
          <a:p>
            <a:fld id="{A6EE2035-9386-6A4D-A23B-C1FD078CFA1F}"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54807C12-7501-D84A-ACE9-3711C0EB539C}" type="slidenum">
              <a:rPr kumimoji="1" lang="zh-CN" altLang="en-US" smtClean="0"/>
            </a:fld>
            <a:endParaRPr kumimoji="1"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FECE4"/>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编辑母版文本样式
第二级
第三级
第四级
第五级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EE2035-9386-6A4D-A23B-C1FD078CFA1F}" type="datetimeFigureOut">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807C12-7501-D84A-ACE9-3711C0EB539C}"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DFECE4"/>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编辑母版文本样式
第二级
第三级
第四级
第五级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EE2035-9386-6A4D-A23B-C1FD078CFA1F}" type="datetimeFigureOut">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807C12-7501-D84A-ACE9-3711C0EB539C}"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3.xml"/><Relationship Id="rId2" Type="http://schemas.openxmlformats.org/officeDocument/2006/relationships/image" Target="../media/image3.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3.xml"/><Relationship Id="rId2" Type="http://schemas.openxmlformats.org/officeDocument/2006/relationships/image" Target="../media/image3.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3.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3.xml"/><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46909" y="1258784"/>
            <a:ext cx="9334005" cy="4560125"/>
          </a:xfrm>
          <a:prstGeom prst="rect">
            <a:avLst/>
          </a:prstGeom>
          <a:solidFill>
            <a:schemeClr val="bg1"/>
          </a:solidFill>
          <a:ln>
            <a:noFill/>
          </a:ln>
          <a:effectLst>
            <a:outerShdw blurRad="241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p:cNvSpPr/>
          <p:nvPr/>
        </p:nvSpPr>
        <p:spPr>
          <a:xfrm>
            <a:off x="1365509" y="1343313"/>
            <a:ext cx="9096804" cy="4391066"/>
          </a:xfrm>
          <a:prstGeom prst="rect">
            <a:avLst/>
          </a:prstGeom>
          <a:solidFill>
            <a:srgbClr val="DFECE4"/>
          </a:solidFill>
          <a:ln>
            <a:noFill/>
          </a:ln>
          <a:effectLst>
            <a:outerShdw blurRad="241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7" name="图片 6"/>
          <p:cNvPicPr>
            <a:picLocks noChangeAspect="1"/>
          </p:cNvPicPr>
          <p:nvPr/>
        </p:nvPicPr>
        <p:blipFill>
          <a:blip r:embed="rId1"/>
          <a:srcRect t="5541" b="12727"/>
          <a:stretch>
            <a:fillRect/>
          </a:stretch>
        </p:blipFill>
        <p:spPr>
          <a:xfrm>
            <a:off x="7639124" y="351693"/>
            <a:ext cx="5162744" cy="6791110"/>
          </a:xfrm>
          <a:prstGeom prst="rect">
            <a:avLst/>
          </a:prstGeom>
        </p:spPr>
      </p:pic>
      <p:cxnSp>
        <p:nvCxnSpPr>
          <p:cNvPr id="10" name="直线连接符 9"/>
          <p:cNvCxnSpPr/>
          <p:nvPr/>
        </p:nvCxnSpPr>
        <p:spPr>
          <a:xfrm>
            <a:off x="2196935" y="3075710"/>
            <a:ext cx="616329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5651405" y="4739686"/>
            <a:ext cx="2475230" cy="337185"/>
          </a:xfrm>
          <a:prstGeom prst="rect">
            <a:avLst/>
          </a:prstGeom>
          <a:noFill/>
        </p:spPr>
        <p:txBody>
          <a:bodyPr wrap="none" rtlCol="0">
            <a:spAutoFit/>
          </a:bodyPr>
          <a:lstStyle/>
          <a:p>
            <a:r>
              <a:rPr kumimoji="1" lang="zh-CN" altLang="en-US" sz="1600">
                <a:latin typeface="华文楷体" panose="02010600040101010101" pitchFamily="2" charset="-122"/>
                <a:ea typeface="华文楷体" panose="02010600040101010101" pitchFamily="2" charset="-122"/>
              </a:rPr>
              <a:t>汇报时间：</a:t>
            </a:r>
            <a:r>
              <a:rPr kumimoji="1" lang="en-US" altLang="zh-CN" sz="1600">
                <a:latin typeface="华文楷体" panose="02010600040101010101" pitchFamily="2" charset="-122"/>
                <a:ea typeface="华文楷体" panose="02010600040101010101" pitchFamily="2" charset="-122"/>
              </a:rPr>
              <a:t>2019</a:t>
            </a:r>
            <a:r>
              <a:rPr kumimoji="1" lang="zh-CN" altLang="en-US" sz="1600">
                <a:latin typeface="华文楷体" panose="02010600040101010101" pitchFamily="2" charset="-122"/>
                <a:ea typeface="华文楷体" panose="02010600040101010101" pitchFamily="2" charset="-122"/>
              </a:rPr>
              <a:t>年</a:t>
            </a:r>
            <a:r>
              <a:rPr kumimoji="1" lang="en-US" altLang="zh-CN" sz="1600">
                <a:latin typeface="华文楷体" panose="02010600040101010101" pitchFamily="2" charset="-122"/>
                <a:ea typeface="华文楷体" panose="02010600040101010101" pitchFamily="2" charset="-122"/>
              </a:rPr>
              <a:t>7</a:t>
            </a:r>
            <a:r>
              <a:rPr kumimoji="1" lang="zh-CN" altLang="en-US" sz="1600">
                <a:latin typeface="华文楷体" panose="02010600040101010101" pitchFamily="2" charset="-122"/>
                <a:ea typeface="华文楷体" panose="02010600040101010101" pitchFamily="2" charset="-122"/>
              </a:rPr>
              <a:t>月</a:t>
            </a:r>
            <a:r>
              <a:rPr kumimoji="1" lang="en-US" altLang="zh-CN" sz="1600">
                <a:latin typeface="华文楷体" panose="02010600040101010101" pitchFamily="2" charset="-122"/>
                <a:ea typeface="华文楷体" panose="02010600040101010101" pitchFamily="2" charset="-122"/>
              </a:rPr>
              <a:t>29</a:t>
            </a:r>
            <a:r>
              <a:rPr kumimoji="1" lang="zh-CN" altLang="en-US" sz="1600">
                <a:latin typeface="华文楷体" panose="02010600040101010101" pitchFamily="2" charset="-122"/>
                <a:ea typeface="华文楷体" panose="02010600040101010101" pitchFamily="2" charset="-122"/>
              </a:rPr>
              <a:t>日</a:t>
            </a:r>
            <a:endParaRPr kumimoji="1" lang="zh-CN" altLang="en-US" sz="1600">
              <a:latin typeface="华文楷体" panose="02010600040101010101" pitchFamily="2" charset="-122"/>
              <a:ea typeface="华文楷体" panose="02010600040101010101" pitchFamily="2" charset="-122"/>
            </a:endParaRPr>
          </a:p>
        </p:txBody>
      </p:sp>
      <p:sp>
        <p:nvSpPr>
          <p:cNvPr id="8" name="文本框 7"/>
          <p:cNvSpPr txBox="1"/>
          <p:nvPr/>
        </p:nvSpPr>
        <p:spPr>
          <a:xfrm>
            <a:off x="2092358" y="1608671"/>
            <a:ext cx="4616450" cy="1322070"/>
          </a:xfrm>
          <a:prstGeom prst="rect">
            <a:avLst/>
          </a:prstGeom>
          <a:noFill/>
        </p:spPr>
        <p:txBody>
          <a:bodyPr wrap="none" rtlCol="0">
            <a:spAutoFit/>
          </a:bodyPr>
          <a:lstStyle/>
          <a:p>
            <a:r>
              <a:rPr kumimoji="1" lang="en-US" altLang="zh-CN" sz="8000">
                <a:latin typeface="华文楷体" panose="02010600040101010101" pitchFamily="2" charset="-122"/>
                <a:ea typeface="华文楷体" panose="02010600040101010101" pitchFamily="2" charset="-122"/>
              </a:rPr>
              <a:t>JAVA</a:t>
            </a:r>
            <a:r>
              <a:rPr kumimoji="1" lang="zh-CN" altLang="en-US" sz="8000">
                <a:latin typeface="华文楷体" panose="02010600040101010101" pitchFamily="2" charset="-122"/>
                <a:ea typeface="华文楷体" panose="02010600040101010101" pitchFamily="2" charset="-122"/>
              </a:rPr>
              <a:t>实训</a:t>
            </a:r>
            <a:endParaRPr kumimoji="1" lang="zh-CN" altLang="en-US" sz="8000">
              <a:latin typeface="华文楷体" panose="02010600040101010101" pitchFamily="2" charset="-122"/>
              <a:ea typeface="华文楷体" panose="02010600040101010101" pitchFamily="2" charset="-122"/>
            </a:endParaRPr>
          </a:p>
        </p:txBody>
      </p:sp>
      <p:sp>
        <p:nvSpPr>
          <p:cNvPr id="11" name="文本框 10"/>
          <p:cNvSpPr txBox="1"/>
          <p:nvPr/>
        </p:nvSpPr>
        <p:spPr>
          <a:xfrm>
            <a:off x="3491346" y="3227907"/>
            <a:ext cx="4961615" cy="829945"/>
          </a:xfrm>
          <a:prstGeom prst="rect">
            <a:avLst/>
          </a:prstGeom>
          <a:noFill/>
        </p:spPr>
        <p:txBody>
          <a:bodyPr wrap="square" rtlCol="0">
            <a:spAutoFit/>
          </a:bodyPr>
          <a:lstStyle/>
          <a:p>
            <a:r>
              <a:rPr kumimoji="1" lang="zh-CN" altLang="en-US" sz="4800">
                <a:latin typeface="华文楷体" panose="02010600040101010101" pitchFamily="2" charset="-122"/>
                <a:ea typeface="华文楷体" panose="02010600040101010101" pitchFamily="2" charset="-122"/>
              </a:rPr>
              <a:t>第二周工作总结</a:t>
            </a:r>
            <a:endParaRPr kumimoji="1" lang="zh-CN" altLang="en-US" sz="4800">
              <a:latin typeface="华文楷体" panose="02010600040101010101" pitchFamily="2" charset="-122"/>
              <a:ea typeface="华文楷体" panose="02010600040101010101" pitchFamily="2" charset="-122"/>
            </a:endParaRPr>
          </a:p>
        </p:txBody>
      </p:sp>
      <p:cxnSp>
        <p:nvCxnSpPr>
          <p:cNvPr id="12" name="直线连接符 11"/>
          <p:cNvCxnSpPr/>
          <p:nvPr/>
        </p:nvCxnSpPr>
        <p:spPr>
          <a:xfrm flipH="1">
            <a:off x="2653082" y="4322627"/>
            <a:ext cx="1436684" cy="114705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线连接符 16"/>
          <p:cNvCxnSpPr/>
          <p:nvPr/>
        </p:nvCxnSpPr>
        <p:spPr>
          <a:xfrm flipH="1">
            <a:off x="1636317" y="2805588"/>
            <a:ext cx="634742" cy="54024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线连接符 17"/>
          <p:cNvCxnSpPr/>
          <p:nvPr/>
        </p:nvCxnSpPr>
        <p:spPr>
          <a:xfrm flipH="1">
            <a:off x="5616766" y="1551637"/>
            <a:ext cx="675735" cy="53951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线连接符 18"/>
          <p:cNvCxnSpPr/>
          <p:nvPr/>
        </p:nvCxnSpPr>
        <p:spPr>
          <a:xfrm flipH="1">
            <a:off x="6292501" y="4199441"/>
            <a:ext cx="634742" cy="54024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2468809" y="4739685"/>
            <a:ext cx="1605280" cy="337185"/>
          </a:xfrm>
          <a:prstGeom prst="rect">
            <a:avLst/>
          </a:prstGeom>
          <a:solidFill>
            <a:srgbClr val="DFECE4"/>
          </a:solidFill>
        </p:spPr>
        <p:txBody>
          <a:bodyPr wrap="none" rtlCol="0">
            <a:spAutoFit/>
          </a:bodyPr>
          <a:lstStyle/>
          <a:p>
            <a:r>
              <a:rPr kumimoji="1" lang="zh-CN" altLang="en-US" sz="1600">
                <a:latin typeface="华文楷体" panose="02010600040101010101" pitchFamily="2" charset="-122"/>
                <a:ea typeface="华文楷体" panose="02010600040101010101" pitchFamily="2" charset="-122"/>
              </a:rPr>
              <a:t>汇报人：程瑞文</a:t>
            </a:r>
            <a:endParaRPr kumimoji="1" lang="zh-CN" altLang="en-US" sz="1600">
              <a:latin typeface="华文楷体" panose="02010600040101010101" pitchFamily="2" charset="-122"/>
              <a:ea typeface="华文楷体" panose="02010600040101010101" pitchFamily="2" charset="-122"/>
            </a:endParaRPr>
          </a:p>
        </p:txBody>
      </p:sp>
      <p:cxnSp>
        <p:nvCxnSpPr>
          <p:cNvPr id="26" name="直线连接符 25"/>
          <p:cNvCxnSpPr/>
          <p:nvPr/>
        </p:nvCxnSpPr>
        <p:spPr>
          <a:xfrm flipH="1">
            <a:off x="7166940" y="1545263"/>
            <a:ext cx="944368" cy="79337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843785" y="1027607"/>
            <a:ext cx="3914087" cy="4442608"/>
            <a:chOff x="540883" y="1334917"/>
            <a:chExt cx="3914087" cy="4442608"/>
          </a:xfrm>
        </p:grpSpPr>
        <p:pic>
          <p:nvPicPr>
            <p:cNvPr id="5" name="图片 4"/>
            <p:cNvPicPr>
              <a:picLocks noChangeAspect="1"/>
            </p:cNvPicPr>
            <p:nvPr/>
          </p:nvPicPr>
          <p:blipFill>
            <a:blip r:embed="rId1"/>
            <a:stretch>
              <a:fillRect/>
            </a:stretch>
          </p:blipFill>
          <p:spPr>
            <a:xfrm>
              <a:off x="808091" y="3101954"/>
              <a:ext cx="3379669" cy="2675571"/>
            </a:xfrm>
            <a:prstGeom prst="rect">
              <a:avLst/>
            </a:prstGeom>
          </p:spPr>
        </p:pic>
        <p:pic>
          <p:nvPicPr>
            <p:cNvPr id="6" name="图片 5"/>
            <p:cNvPicPr>
              <a:picLocks noChangeAspect="1"/>
            </p:cNvPicPr>
            <p:nvPr/>
          </p:nvPicPr>
          <p:blipFill>
            <a:blip r:embed="rId2"/>
            <a:stretch>
              <a:fillRect/>
            </a:stretch>
          </p:blipFill>
          <p:spPr>
            <a:xfrm rot="1440340">
              <a:off x="540883" y="1334917"/>
              <a:ext cx="3914087" cy="3914087"/>
            </a:xfrm>
            <a:prstGeom prst="rect">
              <a:avLst/>
            </a:prstGeom>
          </p:spPr>
        </p:pic>
      </p:grpSp>
      <p:grpSp>
        <p:nvGrpSpPr>
          <p:cNvPr id="7" name="组合 6"/>
          <p:cNvGrpSpPr/>
          <p:nvPr/>
        </p:nvGrpSpPr>
        <p:grpSpPr>
          <a:xfrm>
            <a:off x="2685994" y="2275449"/>
            <a:ext cx="2510602" cy="2510602"/>
            <a:chOff x="1092530" y="82186"/>
            <a:chExt cx="1460665" cy="1460665"/>
          </a:xfrm>
        </p:grpSpPr>
        <p:sp>
          <p:nvSpPr>
            <p:cNvPr id="8" name="椭圆 7"/>
            <p:cNvSpPr/>
            <p:nvPr/>
          </p:nvSpPr>
          <p:spPr>
            <a:xfrm>
              <a:off x="1092530" y="82186"/>
              <a:ext cx="1460665" cy="1460665"/>
            </a:xfrm>
            <a:prstGeom prst="ellipse">
              <a:avLst/>
            </a:prstGeom>
            <a:solidFill>
              <a:schemeClr val="bg1"/>
            </a:solidFill>
            <a:ln>
              <a:noFill/>
            </a:ln>
            <a:effectLst>
              <a:outerShdw blurRad="2159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p:nvSpPr>
          <p:spPr>
            <a:xfrm>
              <a:off x="1226151" y="215807"/>
              <a:ext cx="1193422" cy="1193422"/>
            </a:xfrm>
            <a:prstGeom prst="ellipse">
              <a:avLst/>
            </a:prstGeom>
            <a:solidFill>
              <a:srgbClr val="DFECE4"/>
            </a:solidFill>
            <a:ln>
              <a:noFill/>
            </a:ln>
            <a:effectLst>
              <a:outerShdw blurRad="2159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0" name="文本框 9"/>
          <p:cNvSpPr txBox="1"/>
          <p:nvPr/>
        </p:nvSpPr>
        <p:spPr>
          <a:xfrm>
            <a:off x="3189077" y="2505118"/>
            <a:ext cx="1566454" cy="1862048"/>
          </a:xfrm>
          <a:prstGeom prst="rect">
            <a:avLst/>
          </a:prstGeom>
          <a:noFill/>
        </p:spPr>
        <p:txBody>
          <a:bodyPr wrap="none" rtlCol="0">
            <a:spAutoFit/>
          </a:bodyPr>
          <a:lstStyle/>
          <a:p>
            <a:r>
              <a:rPr kumimoji="1" lang="en-US" altLang="zh-CN" sz="11500">
                <a:latin typeface="华文楷体" panose="02010600040101010101" pitchFamily="2" charset="-122"/>
                <a:ea typeface="华文楷体" panose="02010600040101010101" pitchFamily="2" charset="-122"/>
              </a:rPr>
              <a:t>03</a:t>
            </a:r>
            <a:endParaRPr kumimoji="1" lang="zh-CN" altLang="en-US" sz="11500">
              <a:latin typeface="华文楷体" panose="02010600040101010101" pitchFamily="2" charset="-122"/>
              <a:ea typeface="华文楷体" panose="02010600040101010101" pitchFamily="2" charset="-122"/>
            </a:endParaRPr>
          </a:p>
        </p:txBody>
      </p:sp>
      <p:sp>
        <p:nvSpPr>
          <p:cNvPr id="14" name="文本框 13"/>
          <p:cNvSpPr txBox="1"/>
          <p:nvPr/>
        </p:nvSpPr>
        <p:spPr>
          <a:xfrm>
            <a:off x="7634605" y="1681480"/>
            <a:ext cx="798195" cy="2308225"/>
          </a:xfrm>
          <a:prstGeom prst="rect">
            <a:avLst/>
          </a:prstGeom>
          <a:noFill/>
        </p:spPr>
        <p:txBody>
          <a:bodyPr vert="eaVert" wrap="square" rtlCol="0">
            <a:spAutoFit/>
          </a:bodyPr>
          <a:lstStyle/>
          <a:p>
            <a:r>
              <a:rPr kumimoji="1" lang="zh-CN" altLang="en-US" sz="4000">
                <a:latin typeface="华文楷体" panose="02010600040101010101" pitchFamily="2" charset="-122"/>
                <a:ea typeface="华文楷体" panose="02010600040101010101" pitchFamily="2" charset="-122"/>
              </a:rPr>
              <a:t>本周总结</a:t>
            </a:r>
            <a:endParaRPr kumimoji="1" lang="zh-CN" altLang="en-US" sz="4000">
              <a:latin typeface="华文楷体" panose="02010600040101010101" pitchFamily="2" charset="-122"/>
              <a:ea typeface="华文楷体" panose="02010600040101010101" pitchFamily="2" charset="-122"/>
            </a:endParaRPr>
          </a:p>
        </p:txBody>
      </p:sp>
      <p:cxnSp>
        <p:nvCxnSpPr>
          <p:cNvPr id="16" name="直线连接符 15"/>
          <p:cNvCxnSpPr/>
          <p:nvPr/>
        </p:nvCxnSpPr>
        <p:spPr>
          <a:xfrm flipH="1">
            <a:off x="7621233" y="2829990"/>
            <a:ext cx="0" cy="147780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折角形 5"/>
          <p:cNvSpPr/>
          <p:nvPr/>
        </p:nvSpPr>
        <p:spPr>
          <a:xfrm>
            <a:off x="6553200" y="1028700"/>
            <a:ext cx="3530600" cy="4965700"/>
          </a:xfrm>
          <a:prstGeom prst="foldedCorner">
            <a:avLst>
              <a:gd name="adj" fmla="val 19545"/>
            </a:avLst>
          </a:prstGeom>
          <a:solidFill>
            <a:schemeClr val="bg1"/>
          </a:solidFill>
          <a:ln>
            <a:noFill/>
          </a:ln>
          <a:effectLst>
            <a:outerShdw blurRad="1651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图片 4"/>
          <p:cNvPicPr>
            <a:picLocks noChangeAspect="1"/>
          </p:cNvPicPr>
          <p:nvPr/>
        </p:nvPicPr>
        <p:blipFill>
          <a:blip r:embed="rId1"/>
          <a:stretch>
            <a:fillRect/>
          </a:stretch>
        </p:blipFill>
        <p:spPr>
          <a:xfrm>
            <a:off x="8655823" y="1028700"/>
            <a:ext cx="2493062" cy="4470400"/>
          </a:xfrm>
          <a:prstGeom prst="rect">
            <a:avLst/>
          </a:prstGeom>
        </p:spPr>
      </p:pic>
      <p:sp>
        <p:nvSpPr>
          <p:cNvPr id="7" name="折角形 6"/>
          <p:cNvSpPr/>
          <p:nvPr/>
        </p:nvSpPr>
        <p:spPr>
          <a:xfrm>
            <a:off x="1371600" y="1028700"/>
            <a:ext cx="3530600" cy="4965700"/>
          </a:xfrm>
          <a:prstGeom prst="foldedCorner">
            <a:avLst>
              <a:gd name="adj" fmla="val 19545"/>
            </a:avLst>
          </a:prstGeom>
          <a:solidFill>
            <a:schemeClr val="bg1"/>
          </a:solidFill>
          <a:ln>
            <a:noFill/>
          </a:ln>
          <a:effectLst>
            <a:outerShdw blurRad="1651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p:cNvPicPr>
            <a:picLocks noChangeAspect="1"/>
          </p:cNvPicPr>
          <p:nvPr/>
        </p:nvPicPr>
        <p:blipFill>
          <a:blip r:embed="rId1"/>
          <a:stretch>
            <a:fillRect/>
          </a:stretch>
        </p:blipFill>
        <p:spPr>
          <a:xfrm>
            <a:off x="3416084" y="1028700"/>
            <a:ext cx="2493062" cy="4470400"/>
          </a:xfrm>
          <a:prstGeom prst="rect">
            <a:avLst/>
          </a:prstGeom>
        </p:spPr>
      </p:pic>
      <p:cxnSp>
        <p:nvCxnSpPr>
          <p:cNvPr id="11" name="直线连接符 10"/>
          <p:cNvCxnSpPr/>
          <p:nvPr/>
        </p:nvCxnSpPr>
        <p:spPr>
          <a:xfrm flipH="1">
            <a:off x="7973651" y="2253040"/>
            <a:ext cx="0" cy="1212808"/>
          </a:xfrm>
          <a:prstGeom prst="line">
            <a:avLst/>
          </a:prstGeom>
          <a:ln w="28575">
            <a:solidFill>
              <a:srgbClr val="DFECE4"/>
            </a:solidFill>
          </a:ln>
        </p:spPr>
        <p:style>
          <a:lnRef idx="1">
            <a:schemeClr val="accent1"/>
          </a:lnRef>
          <a:fillRef idx="0">
            <a:schemeClr val="accent1"/>
          </a:fillRef>
          <a:effectRef idx="0">
            <a:schemeClr val="accent1"/>
          </a:effectRef>
          <a:fontRef idx="minor">
            <a:schemeClr val="tx1"/>
          </a:fontRef>
        </p:style>
      </p:cxnSp>
      <p:cxnSp>
        <p:nvCxnSpPr>
          <p:cNvPr id="15" name="直线连接符 14"/>
          <p:cNvCxnSpPr/>
          <p:nvPr/>
        </p:nvCxnSpPr>
        <p:spPr>
          <a:xfrm flipH="1">
            <a:off x="2792051" y="2253040"/>
            <a:ext cx="0" cy="1212808"/>
          </a:xfrm>
          <a:prstGeom prst="line">
            <a:avLst/>
          </a:prstGeom>
          <a:ln w="28575">
            <a:solidFill>
              <a:srgbClr val="DFECE4"/>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1565910" y="1779270"/>
            <a:ext cx="1429385" cy="3299460"/>
          </a:xfrm>
          <a:prstGeom prst="rect">
            <a:avLst/>
          </a:prstGeom>
        </p:spPr>
        <p:txBody>
          <a:bodyPr vert="eaVert" wrap="square">
            <a:spAutoFit/>
          </a:bodyPr>
          <a:p>
            <a:pPr>
              <a:lnSpc>
                <a:spcPct val="150000"/>
              </a:lnSpc>
            </a:pPr>
            <a:r>
              <a:rPr lang="zh-CN" altLang="en-US" spc="300">
                <a:latin typeface="+mn-ea"/>
                <a:cs typeface="+mn-ea"/>
                <a:sym typeface="Century Gothic" panose="020B0502020202020204" pitchFamily="34" charset="0"/>
              </a:rPr>
              <a:t>基本完成了后台管理系统的功能实现，还剩下与微信小程序的整合</a:t>
            </a:r>
            <a:endParaRPr lang="zh-CN" altLang="en-US" spc="300">
              <a:latin typeface="+mn-ea"/>
              <a:cs typeface="+mn-ea"/>
              <a:sym typeface="Century Gothic" panose="020B0502020202020204" pitchFamily="34" charset="0"/>
            </a:endParaRPr>
          </a:p>
        </p:txBody>
      </p:sp>
      <p:sp>
        <p:nvSpPr>
          <p:cNvPr id="2" name="文本框 1"/>
          <p:cNvSpPr txBox="1"/>
          <p:nvPr/>
        </p:nvSpPr>
        <p:spPr>
          <a:xfrm>
            <a:off x="6747510" y="1861820"/>
            <a:ext cx="1429385" cy="3298825"/>
          </a:xfrm>
          <a:prstGeom prst="rect">
            <a:avLst/>
          </a:prstGeom>
          <a:noFill/>
        </p:spPr>
        <p:txBody>
          <a:bodyPr vert="eaVert" wrap="square" rtlCol="0">
            <a:spAutoFit/>
          </a:bodyPr>
          <a:p>
            <a:pPr fontAlgn="auto">
              <a:lnSpc>
                <a:spcPct val="150000"/>
              </a:lnSpc>
              <a:spcBef>
                <a:spcPts val="600"/>
              </a:spcBef>
              <a:spcAft>
                <a:spcPts val="600"/>
              </a:spcAft>
            </a:pPr>
            <a:r>
              <a:rPr lang="zh-CN" altLang="en-US"/>
              <a:t>数据库的设计已经圆满完成，接下来可能会针对后期的功能需求增加适量的触发器或者事件</a:t>
            </a:r>
            <a:endParaRPr lang="zh-CN" altLang="en-US"/>
          </a:p>
        </p:txBody>
      </p:sp>
      <p:sp>
        <p:nvSpPr>
          <p:cNvPr id="17" name="文本框 16"/>
          <p:cNvSpPr txBox="1"/>
          <p:nvPr/>
        </p:nvSpPr>
        <p:spPr>
          <a:xfrm>
            <a:off x="2969895" y="1779270"/>
            <a:ext cx="445770" cy="1568450"/>
          </a:xfrm>
          <a:prstGeom prst="rect">
            <a:avLst/>
          </a:prstGeom>
          <a:noFill/>
        </p:spPr>
        <p:txBody>
          <a:bodyPr wrap="square" rtlCol="0">
            <a:spAutoFit/>
            <a:scene3d>
              <a:camera prst="orthographicFront"/>
              <a:lightRig rig="threePt" dir="t"/>
            </a:scene3d>
          </a:bodyPr>
          <a:p>
            <a:r>
              <a:rPr kumimoji="1" lang="zh-CN" altLang="en-US" sz="240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rPr>
              <a:t>后端实现</a:t>
            </a:r>
            <a:endParaRPr kumimoji="1" lang="zh-CN" altLang="en-US" sz="240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endParaRPr>
          </a:p>
        </p:txBody>
      </p:sp>
      <p:sp>
        <p:nvSpPr>
          <p:cNvPr id="21" name="文本框 20"/>
          <p:cNvSpPr txBox="1"/>
          <p:nvPr/>
        </p:nvSpPr>
        <p:spPr>
          <a:xfrm>
            <a:off x="8177061" y="1706544"/>
            <a:ext cx="411037" cy="3046095"/>
          </a:xfrm>
          <a:prstGeom prst="rect">
            <a:avLst/>
          </a:prstGeom>
          <a:noFill/>
        </p:spPr>
        <p:txBody>
          <a:bodyPr wrap="square" rtlCol="0">
            <a:spAutoFit/>
          </a:bodyPr>
          <a:p>
            <a:r>
              <a:rPr kumimoji="1" lang="zh-CN" altLang="en-US" sz="240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rPr>
              <a:t>数据库设计与实现</a:t>
            </a:r>
            <a:endParaRPr kumimoji="1" lang="zh-CN" altLang="en-US" sz="2400">
              <a:solidFill>
                <a:schemeClr val="accent1"/>
              </a:solidFill>
              <a:effectLst>
                <a:outerShdw blurRad="38100" dist="25400" dir="5400000" algn="ctr" rotWithShape="0">
                  <a:srgbClr val="6E747A">
                    <a:alpha val="43000"/>
                  </a:srgbClr>
                </a:outerShdw>
              </a:effectLst>
              <a:latin typeface="华文楷体" panose="02010600040101010101" pitchFamily="2" charset="-122"/>
              <a:ea typeface="华文楷体" panose="02010600040101010101" pitchFamily="2" charset="-122"/>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843785" y="1027607"/>
            <a:ext cx="3914087" cy="4442608"/>
            <a:chOff x="540883" y="1334917"/>
            <a:chExt cx="3914087" cy="4442608"/>
          </a:xfrm>
        </p:grpSpPr>
        <p:pic>
          <p:nvPicPr>
            <p:cNvPr id="5" name="图片 4"/>
            <p:cNvPicPr>
              <a:picLocks noChangeAspect="1"/>
            </p:cNvPicPr>
            <p:nvPr/>
          </p:nvPicPr>
          <p:blipFill>
            <a:blip r:embed="rId1"/>
            <a:stretch>
              <a:fillRect/>
            </a:stretch>
          </p:blipFill>
          <p:spPr>
            <a:xfrm>
              <a:off x="808091" y="3101954"/>
              <a:ext cx="3379669" cy="2675571"/>
            </a:xfrm>
            <a:prstGeom prst="rect">
              <a:avLst/>
            </a:prstGeom>
          </p:spPr>
        </p:pic>
        <p:pic>
          <p:nvPicPr>
            <p:cNvPr id="6" name="图片 5"/>
            <p:cNvPicPr>
              <a:picLocks noChangeAspect="1"/>
            </p:cNvPicPr>
            <p:nvPr/>
          </p:nvPicPr>
          <p:blipFill>
            <a:blip r:embed="rId2"/>
            <a:stretch>
              <a:fillRect/>
            </a:stretch>
          </p:blipFill>
          <p:spPr>
            <a:xfrm rot="1440340">
              <a:off x="540883" y="1334917"/>
              <a:ext cx="3914087" cy="3914087"/>
            </a:xfrm>
            <a:prstGeom prst="rect">
              <a:avLst/>
            </a:prstGeom>
          </p:spPr>
        </p:pic>
      </p:grpSp>
      <p:grpSp>
        <p:nvGrpSpPr>
          <p:cNvPr id="7" name="组合 6"/>
          <p:cNvGrpSpPr/>
          <p:nvPr/>
        </p:nvGrpSpPr>
        <p:grpSpPr>
          <a:xfrm>
            <a:off x="2685994" y="2275449"/>
            <a:ext cx="2510602" cy="2510602"/>
            <a:chOff x="1092530" y="82186"/>
            <a:chExt cx="1460665" cy="1460665"/>
          </a:xfrm>
        </p:grpSpPr>
        <p:sp>
          <p:nvSpPr>
            <p:cNvPr id="8" name="椭圆 7"/>
            <p:cNvSpPr/>
            <p:nvPr/>
          </p:nvSpPr>
          <p:spPr>
            <a:xfrm>
              <a:off x="1092530" y="82186"/>
              <a:ext cx="1460665" cy="1460665"/>
            </a:xfrm>
            <a:prstGeom prst="ellipse">
              <a:avLst/>
            </a:prstGeom>
            <a:solidFill>
              <a:schemeClr val="bg1"/>
            </a:solidFill>
            <a:ln>
              <a:noFill/>
            </a:ln>
            <a:effectLst>
              <a:outerShdw blurRad="2159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p:nvSpPr>
          <p:spPr>
            <a:xfrm>
              <a:off x="1226151" y="215807"/>
              <a:ext cx="1193422" cy="1193422"/>
            </a:xfrm>
            <a:prstGeom prst="ellipse">
              <a:avLst/>
            </a:prstGeom>
            <a:solidFill>
              <a:srgbClr val="DFECE4"/>
            </a:solidFill>
            <a:ln>
              <a:noFill/>
            </a:ln>
            <a:effectLst>
              <a:outerShdw blurRad="2159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0" name="文本框 9"/>
          <p:cNvSpPr txBox="1"/>
          <p:nvPr/>
        </p:nvSpPr>
        <p:spPr>
          <a:xfrm>
            <a:off x="3189077" y="2505118"/>
            <a:ext cx="1566454" cy="1862048"/>
          </a:xfrm>
          <a:prstGeom prst="rect">
            <a:avLst/>
          </a:prstGeom>
          <a:noFill/>
        </p:spPr>
        <p:txBody>
          <a:bodyPr wrap="none" rtlCol="0">
            <a:spAutoFit/>
          </a:bodyPr>
          <a:lstStyle/>
          <a:p>
            <a:r>
              <a:rPr kumimoji="1" lang="en-US" altLang="zh-CN" sz="11500">
                <a:latin typeface="华文楷体" panose="02010600040101010101" pitchFamily="2" charset="-122"/>
                <a:ea typeface="华文楷体" panose="02010600040101010101" pitchFamily="2" charset="-122"/>
              </a:rPr>
              <a:t>04</a:t>
            </a:r>
            <a:endParaRPr kumimoji="1" lang="zh-CN" altLang="en-US" sz="11500">
              <a:latin typeface="华文楷体" panose="02010600040101010101" pitchFamily="2" charset="-122"/>
              <a:ea typeface="华文楷体" panose="02010600040101010101" pitchFamily="2" charset="-122"/>
            </a:endParaRPr>
          </a:p>
        </p:txBody>
      </p:sp>
      <p:sp>
        <p:nvSpPr>
          <p:cNvPr id="14" name="文本框 13"/>
          <p:cNvSpPr txBox="1"/>
          <p:nvPr/>
        </p:nvSpPr>
        <p:spPr>
          <a:xfrm>
            <a:off x="7634382" y="1681729"/>
            <a:ext cx="798195" cy="2123440"/>
          </a:xfrm>
          <a:prstGeom prst="rect">
            <a:avLst/>
          </a:prstGeom>
          <a:noFill/>
        </p:spPr>
        <p:txBody>
          <a:bodyPr vert="eaVert" wrap="none" rtlCol="0">
            <a:spAutoFit/>
          </a:bodyPr>
          <a:lstStyle/>
          <a:p>
            <a:r>
              <a:rPr kumimoji="1" lang="zh-CN" altLang="en-US" sz="4000">
                <a:latin typeface="华文楷体" panose="02010600040101010101" pitchFamily="2" charset="-122"/>
                <a:ea typeface="华文楷体" panose="02010600040101010101" pitchFamily="2" charset="-122"/>
              </a:rPr>
              <a:t>下周计划</a:t>
            </a:r>
            <a:endParaRPr kumimoji="1" lang="zh-CN" altLang="en-US" sz="4000">
              <a:latin typeface="华文楷体" panose="02010600040101010101" pitchFamily="2" charset="-122"/>
              <a:ea typeface="华文楷体" panose="02010600040101010101" pitchFamily="2" charset="-122"/>
            </a:endParaRPr>
          </a:p>
        </p:txBody>
      </p:sp>
      <p:cxnSp>
        <p:nvCxnSpPr>
          <p:cNvPr id="16" name="直线连接符 15"/>
          <p:cNvCxnSpPr/>
          <p:nvPr/>
        </p:nvCxnSpPr>
        <p:spPr>
          <a:xfrm flipH="1">
            <a:off x="7621233" y="2829990"/>
            <a:ext cx="0" cy="147780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片 39"/>
          <p:cNvPicPr>
            <a:picLocks noChangeAspect="1"/>
          </p:cNvPicPr>
          <p:nvPr/>
        </p:nvPicPr>
        <p:blipFill>
          <a:blip r:embed="rId1"/>
          <a:srcRect l="-716" t="31604" r="-1433" b="-2"/>
          <a:stretch>
            <a:fillRect/>
          </a:stretch>
        </p:blipFill>
        <p:spPr>
          <a:xfrm>
            <a:off x="8721278" y="3460523"/>
            <a:ext cx="3732841" cy="3464606"/>
          </a:xfrm>
          <a:prstGeom prst="rect">
            <a:avLst/>
          </a:prstGeom>
        </p:spPr>
      </p:pic>
      <p:pic>
        <p:nvPicPr>
          <p:cNvPr id="38" name="图片 37"/>
          <p:cNvPicPr>
            <a:picLocks noChangeAspect="1"/>
          </p:cNvPicPr>
          <p:nvPr/>
        </p:nvPicPr>
        <p:blipFill>
          <a:blip r:embed="rId1"/>
          <a:srcRect t="1" r="36995" b="56650"/>
          <a:stretch>
            <a:fillRect/>
          </a:stretch>
        </p:blipFill>
        <p:spPr>
          <a:xfrm>
            <a:off x="244241" y="649390"/>
            <a:ext cx="2947618" cy="2811133"/>
          </a:xfrm>
          <a:prstGeom prst="rect">
            <a:avLst/>
          </a:prstGeom>
        </p:spPr>
      </p:pic>
      <p:grpSp>
        <p:nvGrpSpPr>
          <p:cNvPr id="11" name="组合 10"/>
          <p:cNvGrpSpPr/>
          <p:nvPr/>
        </p:nvGrpSpPr>
        <p:grpSpPr>
          <a:xfrm>
            <a:off x="1294665" y="3021965"/>
            <a:ext cx="2717800" cy="1270000"/>
            <a:chOff x="1041400" y="2692400"/>
            <a:chExt cx="2717800" cy="1270000"/>
          </a:xfrm>
        </p:grpSpPr>
        <p:sp>
          <p:nvSpPr>
            <p:cNvPr id="9" name="五边形 8"/>
            <p:cNvSpPr/>
            <p:nvPr/>
          </p:nvSpPr>
          <p:spPr>
            <a:xfrm>
              <a:off x="1041400" y="2692400"/>
              <a:ext cx="2717800" cy="1270000"/>
            </a:xfrm>
            <a:prstGeom prst="homePlate">
              <a:avLst/>
            </a:prstGeom>
            <a:solidFill>
              <a:schemeClr val="bg1"/>
            </a:solidFill>
            <a:ln>
              <a:noFill/>
            </a:ln>
            <a:effectLst>
              <a:outerShdw blurRad="1143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五边形 9"/>
            <p:cNvSpPr/>
            <p:nvPr/>
          </p:nvSpPr>
          <p:spPr>
            <a:xfrm>
              <a:off x="1130300" y="2753229"/>
              <a:ext cx="2498725" cy="1148341"/>
            </a:xfrm>
            <a:prstGeom prst="homePlate">
              <a:avLst/>
            </a:prstGeom>
            <a:solidFill>
              <a:srgbClr val="DFECE4"/>
            </a:solidFill>
            <a:ln>
              <a:noFill/>
            </a:ln>
            <a:effectLst>
              <a:outerShdw blurRad="203200" dir="216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9" name="组合 18"/>
          <p:cNvGrpSpPr/>
          <p:nvPr/>
        </p:nvGrpSpPr>
        <p:grpSpPr>
          <a:xfrm>
            <a:off x="4263291" y="3021965"/>
            <a:ext cx="2717800" cy="1270000"/>
            <a:chOff x="3467101" y="2692400"/>
            <a:chExt cx="2717800" cy="1270000"/>
          </a:xfrm>
        </p:grpSpPr>
        <p:sp>
          <p:nvSpPr>
            <p:cNvPr id="16" name="燕尾形 15"/>
            <p:cNvSpPr/>
            <p:nvPr/>
          </p:nvSpPr>
          <p:spPr>
            <a:xfrm>
              <a:off x="3467101" y="2692400"/>
              <a:ext cx="2717800" cy="1270000"/>
            </a:xfrm>
            <a:prstGeom prst="chevron">
              <a:avLst/>
            </a:prstGeom>
            <a:solidFill>
              <a:schemeClr val="bg1"/>
            </a:solidFill>
            <a:ln>
              <a:noFill/>
            </a:ln>
            <a:effectLst>
              <a:outerShdw blurRad="1143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8" name="燕尾形 17"/>
            <p:cNvSpPr/>
            <p:nvPr/>
          </p:nvSpPr>
          <p:spPr>
            <a:xfrm>
              <a:off x="3597276" y="2753229"/>
              <a:ext cx="2457450" cy="1148341"/>
            </a:xfrm>
            <a:prstGeom prst="chevron">
              <a:avLst/>
            </a:prstGeom>
            <a:solidFill>
              <a:srgbClr val="DFECE4"/>
            </a:solidFill>
            <a:ln>
              <a:noFill/>
            </a:ln>
            <a:effectLst>
              <a:outerShdw blurRad="203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grpSp>
        <p:nvGrpSpPr>
          <p:cNvPr id="20" name="组合 19"/>
          <p:cNvGrpSpPr/>
          <p:nvPr/>
        </p:nvGrpSpPr>
        <p:grpSpPr>
          <a:xfrm>
            <a:off x="7424956" y="3023235"/>
            <a:ext cx="2717800" cy="1270000"/>
            <a:chOff x="3467101" y="2692400"/>
            <a:chExt cx="2717800" cy="1270000"/>
          </a:xfrm>
        </p:grpSpPr>
        <p:sp>
          <p:nvSpPr>
            <p:cNvPr id="21" name="燕尾形 20"/>
            <p:cNvSpPr/>
            <p:nvPr/>
          </p:nvSpPr>
          <p:spPr>
            <a:xfrm>
              <a:off x="3467101" y="2692400"/>
              <a:ext cx="2717800" cy="1270000"/>
            </a:xfrm>
            <a:prstGeom prst="chevron">
              <a:avLst/>
            </a:prstGeom>
            <a:solidFill>
              <a:schemeClr val="bg1"/>
            </a:solidFill>
            <a:ln>
              <a:noFill/>
            </a:ln>
            <a:effectLst>
              <a:outerShdw blurRad="1143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2" name="燕尾形 21"/>
            <p:cNvSpPr/>
            <p:nvPr/>
          </p:nvSpPr>
          <p:spPr>
            <a:xfrm>
              <a:off x="3597276" y="2753229"/>
              <a:ext cx="2457450" cy="1148341"/>
            </a:xfrm>
            <a:prstGeom prst="chevron">
              <a:avLst/>
            </a:prstGeom>
            <a:solidFill>
              <a:srgbClr val="DFECE4"/>
            </a:solidFill>
            <a:ln>
              <a:noFill/>
            </a:ln>
            <a:effectLst>
              <a:outerShdw blurRad="203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sp>
        <p:nvSpPr>
          <p:cNvPr id="26" name="矩形 25"/>
          <p:cNvSpPr/>
          <p:nvPr/>
        </p:nvSpPr>
        <p:spPr>
          <a:xfrm>
            <a:off x="4012217" y="0"/>
            <a:ext cx="4467095" cy="731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p:cNvSpPr txBox="1"/>
          <p:nvPr/>
        </p:nvSpPr>
        <p:spPr>
          <a:xfrm>
            <a:off x="1587062" y="3395989"/>
            <a:ext cx="1605280" cy="521970"/>
          </a:xfrm>
          <a:prstGeom prst="rect">
            <a:avLst/>
          </a:prstGeom>
          <a:noFill/>
        </p:spPr>
        <p:txBody>
          <a:bodyPr wrap="none" rtlCol="0">
            <a:spAutoFit/>
          </a:bodyPr>
          <a:lstStyle/>
          <a:p>
            <a:r>
              <a:rPr kumimoji="1" lang="zh-CN" altLang="en-US" sz="2800">
                <a:latin typeface="华文楷体" panose="02010600040101010101" pitchFamily="2" charset="-122"/>
                <a:ea typeface="华文楷体" panose="02010600040101010101" pitchFamily="2" charset="-122"/>
              </a:rPr>
              <a:t>三端整合</a:t>
            </a:r>
            <a:endParaRPr kumimoji="1" lang="zh-CN" altLang="en-US" sz="2800">
              <a:latin typeface="华文楷体" panose="02010600040101010101" pitchFamily="2" charset="-122"/>
              <a:ea typeface="华文楷体" panose="02010600040101010101" pitchFamily="2" charset="-122"/>
            </a:endParaRPr>
          </a:p>
        </p:txBody>
      </p:sp>
      <p:sp>
        <p:nvSpPr>
          <p:cNvPr id="29" name="文本框 28"/>
          <p:cNvSpPr txBox="1"/>
          <p:nvPr/>
        </p:nvSpPr>
        <p:spPr>
          <a:xfrm>
            <a:off x="4980742" y="3395989"/>
            <a:ext cx="1605280" cy="521970"/>
          </a:xfrm>
          <a:prstGeom prst="rect">
            <a:avLst/>
          </a:prstGeom>
          <a:noFill/>
        </p:spPr>
        <p:txBody>
          <a:bodyPr wrap="none" rtlCol="0">
            <a:spAutoFit/>
          </a:bodyPr>
          <a:lstStyle/>
          <a:p>
            <a:r>
              <a:rPr kumimoji="1" lang="zh-CN" altLang="en-US" sz="2800">
                <a:latin typeface="华文楷体" panose="02010600040101010101" pitchFamily="2" charset="-122"/>
                <a:ea typeface="华文楷体" panose="02010600040101010101" pitchFamily="2" charset="-122"/>
              </a:rPr>
              <a:t>撰写文档</a:t>
            </a:r>
            <a:endParaRPr kumimoji="1" lang="zh-CN" altLang="en-US" sz="2800">
              <a:latin typeface="华文楷体" panose="02010600040101010101" pitchFamily="2" charset="-122"/>
              <a:ea typeface="华文楷体" panose="02010600040101010101" pitchFamily="2" charset="-122"/>
            </a:endParaRPr>
          </a:p>
        </p:txBody>
      </p:sp>
      <p:sp>
        <p:nvSpPr>
          <p:cNvPr id="30" name="文本框 29"/>
          <p:cNvSpPr txBox="1"/>
          <p:nvPr/>
        </p:nvSpPr>
        <p:spPr>
          <a:xfrm>
            <a:off x="8106212" y="3395934"/>
            <a:ext cx="1605280" cy="521970"/>
          </a:xfrm>
          <a:prstGeom prst="rect">
            <a:avLst/>
          </a:prstGeom>
          <a:noFill/>
        </p:spPr>
        <p:txBody>
          <a:bodyPr wrap="none" rtlCol="0">
            <a:spAutoFit/>
          </a:bodyPr>
          <a:lstStyle/>
          <a:p>
            <a:r>
              <a:rPr kumimoji="1" lang="zh-CN" altLang="en-US" sz="2800">
                <a:latin typeface="华文楷体" panose="02010600040101010101" pitchFamily="2" charset="-122"/>
                <a:ea typeface="华文楷体" panose="02010600040101010101" pitchFamily="2" charset="-122"/>
              </a:rPr>
              <a:t>完善功能</a:t>
            </a:r>
            <a:endParaRPr kumimoji="1" lang="zh-CN" altLang="en-US" sz="2800">
              <a:latin typeface="华文楷体" panose="02010600040101010101" pitchFamily="2" charset="-122"/>
              <a:ea typeface="华文楷体" panose="02010600040101010101" pitchFamily="2" charset="-122"/>
            </a:endParaRPr>
          </a:p>
        </p:txBody>
      </p:sp>
      <p:sp>
        <p:nvSpPr>
          <p:cNvPr id="2" name="文本框 1"/>
          <p:cNvSpPr txBox="1"/>
          <p:nvPr/>
        </p:nvSpPr>
        <p:spPr>
          <a:xfrm>
            <a:off x="4784725" y="24130"/>
            <a:ext cx="2922270" cy="706755"/>
          </a:xfrm>
          <a:prstGeom prst="rect">
            <a:avLst/>
          </a:prstGeom>
          <a:noFill/>
        </p:spPr>
        <p:txBody>
          <a:bodyPr wrap="square" rtlCol="0">
            <a:spAutoFit/>
          </a:bodyPr>
          <a:p>
            <a:r>
              <a:rPr lang="zh-CN" altLang="en-US" sz="4000">
                <a:latin typeface="华文楷体" panose="02010600040101010101" pitchFamily="2" charset="-122"/>
                <a:ea typeface="华文楷体" panose="02010600040101010101" pitchFamily="2" charset="-122"/>
              </a:rPr>
              <a:t>下 周 计 划</a:t>
            </a:r>
            <a:endParaRPr lang="zh-CN" altLang="en-US" sz="4000">
              <a:latin typeface="华文楷体" panose="02010600040101010101" pitchFamily="2" charset="-122"/>
              <a:ea typeface="华文楷体" panose="02010600040101010101" pitchFamily="2" charset="-122"/>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46909" y="1258784"/>
            <a:ext cx="9334005" cy="4560125"/>
          </a:xfrm>
          <a:prstGeom prst="rect">
            <a:avLst/>
          </a:prstGeom>
          <a:solidFill>
            <a:schemeClr val="bg1"/>
          </a:solidFill>
          <a:ln>
            <a:noFill/>
          </a:ln>
          <a:effectLst>
            <a:outerShdw blurRad="241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p:cNvSpPr/>
          <p:nvPr/>
        </p:nvSpPr>
        <p:spPr>
          <a:xfrm>
            <a:off x="1365509" y="1343313"/>
            <a:ext cx="9096804" cy="4391066"/>
          </a:xfrm>
          <a:prstGeom prst="rect">
            <a:avLst/>
          </a:prstGeom>
          <a:solidFill>
            <a:srgbClr val="DFECE4"/>
          </a:solidFill>
          <a:ln>
            <a:noFill/>
          </a:ln>
          <a:effectLst>
            <a:outerShdw blurRad="241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7" name="图片 6"/>
          <p:cNvPicPr>
            <a:picLocks noChangeAspect="1"/>
          </p:cNvPicPr>
          <p:nvPr/>
        </p:nvPicPr>
        <p:blipFill>
          <a:blip r:embed="rId1"/>
          <a:srcRect t="5541" b="12727"/>
          <a:stretch>
            <a:fillRect/>
          </a:stretch>
        </p:blipFill>
        <p:spPr>
          <a:xfrm>
            <a:off x="7639124" y="351693"/>
            <a:ext cx="5162744" cy="6791110"/>
          </a:xfrm>
          <a:prstGeom prst="rect">
            <a:avLst/>
          </a:prstGeom>
        </p:spPr>
      </p:pic>
      <p:sp>
        <p:nvSpPr>
          <p:cNvPr id="14" name="文本框 13"/>
          <p:cNvSpPr txBox="1"/>
          <p:nvPr/>
        </p:nvSpPr>
        <p:spPr>
          <a:xfrm>
            <a:off x="5701780" y="4772309"/>
            <a:ext cx="2475230" cy="337185"/>
          </a:xfrm>
          <a:prstGeom prst="rect">
            <a:avLst/>
          </a:prstGeom>
          <a:noFill/>
        </p:spPr>
        <p:txBody>
          <a:bodyPr wrap="none" rtlCol="0">
            <a:spAutoFit/>
          </a:bodyPr>
          <a:lstStyle/>
          <a:p>
            <a:r>
              <a:rPr kumimoji="1" lang="zh-CN" altLang="en-US" sz="1600">
                <a:latin typeface="华文楷体" panose="02010600040101010101" pitchFamily="2" charset="-122"/>
                <a:ea typeface="华文楷体" panose="02010600040101010101" pitchFamily="2" charset="-122"/>
              </a:rPr>
              <a:t>汇报时间：</a:t>
            </a:r>
            <a:r>
              <a:rPr kumimoji="1" lang="en-US" altLang="zh-CN" sz="1600">
                <a:latin typeface="华文楷体" panose="02010600040101010101" pitchFamily="2" charset="-122"/>
                <a:ea typeface="华文楷体" panose="02010600040101010101" pitchFamily="2" charset="-122"/>
              </a:rPr>
              <a:t>2019</a:t>
            </a:r>
            <a:r>
              <a:rPr kumimoji="1" lang="zh-CN" altLang="en-US" sz="1600">
                <a:latin typeface="华文楷体" panose="02010600040101010101" pitchFamily="2" charset="-122"/>
                <a:ea typeface="华文楷体" panose="02010600040101010101" pitchFamily="2" charset="-122"/>
              </a:rPr>
              <a:t>年</a:t>
            </a:r>
            <a:r>
              <a:rPr kumimoji="1" lang="en-US" altLang="zh-CN" sz="1600">
                <a:latin typeface="华文楷体" panose="02010600040101010101" pitchFamily="2" charset="-122"/>
                <a:ea typeface="华文楷体" panose="02010600040101010101" pitchFamily="2" charset="-122"/>
              </a:rPr>
              <a:t>7</a:t>
            </a:r>
            <a:r>
              <a:rPr kumimoji="1" lang="zh-CN" altLang="en-US" sz="1600">
                <a:latin typeface="华文楷体" panose="02010600040101010101" pitchFamily="2" charset="-122"/>
                <a:ea typeface="华文楷体" panose="02010600040101010101" pitchFamily="2" charset="-122"/>
              </a:rPr>
              <a:t>月</a:t>
            </a:r>
            <a:r>
              <a:rPr kumimoji="1" lang="en-US" altLang="zh-CN" sz="1600">
                <a:latin typeface="华文楷体" panose="02010600040101010101" pitchFamily="2" charset="-122"/>
                <a:ea typeface="华文楷体" panose="02010600040101010101" pitchFamily="2" charset="-122"/>
              </a:rPr>
              <a:t>29</a:t>
            </a:r>
            <a:r>
              <a:rPr kumimoji="1" lang="zh-CN" altLang="en-US" sz="1600">
                <a:latin typeface="华文楷体" panose="02010600040101010101" pitchFamily="2" charset="-122"/>
                <a:ea typeface="华文楷体" panose="02010600040101010101" pitchFamily="2" charset="-122"/>
              </a:rPr>
              <a:t>日</a:t>
            </a:r>
            <a:endParaRPr kumimoji="1" lang="zh-CN" altLang="en-US" sz="1600">
              <a:latin typeface="华文楷体" panose="02010600040101010101" pitchFamily="2" charset="-122"/>
              <a:ea typeface="华文楷体" panose="02010600040101010101" pitchFamily="2" charset="-122"/>
            </a:endParaRPr>
          </a:p>
        </p:txBody>
      </p:sp>
      <p:sp>
        <p:nvSpPr>
          <p:cNvPr id="8" name="文本框 7"/>
          <p:cNvSpPr txBox="1"/>
          <p:nvPr/>
        </p:nvSpPr>
        <p:spPr>
          <a:xfrm>
            <a:off x="2277393" y="2172447"/>
            <a:ext cx="6083717" cy="1862048"/>
          </a:xfrm>
          <a:prstGeom prst="rect">
            <a:avLst/>
          </a:prstGeom>
          <a:solidFill>
            <a:srgbClr val="DFECE4"/>
          </a:solidFill>
        </p:spPr>
        <p:txBody>
          <a:bodyPr wrap="none" rtlCol="0">
            <a:spAutoFit/>
          </a:bodyPr>
          <a:lstStyle/>
          <a:p>
            <a:r>
              <a:rPr kumimoji="1" lang="zh-CN" altLang="en-US" sz="11500">
                <a:latin typeface="华文楷体" panose="02010600040101010101" pitchFamily="2" charset="-122"/>
                <a:ea typeface="华文楷体" panose="02010600040101010101" pitchFamily="2" charset="-122"/>
              </a:rPr>
              <a:t>谢谢观看</a:t>
            </a:r>
            <a:endParaRPr kumimoji="1" lang="zh-CN" altLang="en-US" sz="11500">
              <a:latin typeface="华文楷体" panose="02010600040101010101" pitchFamily="2" charset="-122"/>
              <a:ea typeface="华文楷体" panose="02010600040101010101" pitchFamily="2" charset="-122"/>
            </a:endParaRPr>
          </a:p>
        </p:txBody>
      </p:sp>
      <p:cxnSp>
        <p:nvCxnSpPr>
          <p:cNvPr id="12" name="直线连接符 11"/>
          <p:cNvCxnSpPr/>
          <p:nvPr/>
        </p:nvCxnSpPr>
        <p:spPr>
          <a:xfrm flipH="1">
            <a:off x="2460620" y="4314749"/>
            <a:ext cx="1679521" cy="134094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线连接符 15"/>
          <p:cNvCxnSpPr/>
          <p:nvPr/>
        </p:nvCxnSpPr>
        <p:spPr>
          <a:xfrm flipH="1">
            <a:off x="7155583" y="1553400"/>
            <a:ext cx="949419" cy="85318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线连接符 16"/>
          <p:cNvCxnSpPr/>
          <p:nvPr/>
        </p:nvCxnSpPr>
        <p:spPr>
          <a:xfrm flipH="1">
            <a:off x="1636317" y="2805588"/>
            <a:ext cx="634742" cy="54024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线连接符 17"/>
          <p:cNvCxnSpPr/>
          <p:nvPr/>
        </p:nvCxnSpPr>
        <p:spPr>
          <a:xfrm flipH="1">
            <a:off x="5616766" y="1551637"/>
            <a:ext cx="675735" cy="53951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线连接符 18"/>
          <p:cNvCxnSpPr/>
          <p:nvPr/>
        </p:nvCxnSpPr>
        <p:spPr>
          <a:xfrm flipH="1">
            <a:off x="6292501" y="4199441"/>
            <a:ext cx="634742" cy="54024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2519184" y="4772308"/>
            <a:ext cx="1605280" cy="337185"/>
          </a:xfrm>
          <a:prstGeom prst="rect">
            <a:avLst/>
          </a:prstGeom>
          <a:solidFill>
            <a:srgbClr val="DFECE4"/>
          </a:solidFill>
        </p:spPr>
        <p:txBody>
          <a:bodyPr wrap="none" rtlCol="0">
            <a:spAutoFit/>
          </a:bodyPr>
          <a:lstStyle/>
          <a:p>
            <a:r>
              <a:rPr kumimoji="1" lang="zh-CN" altLang="en-US" sz="1600">
                <a:latin typeface="华文楷体" panose="02010600040101010101" pitchFamily="2" charset="-122"/>
                <a:ea typeface="华文楷体" panose="02010600040101010101" pitchFamily="2" charset="-122"/>
              </a:rPr>
              <a:t>汇报人：程瑞文</a:t>
            </a:r>
            <a:endParaRPr kumimoji="1" lang="zh-CN" altLang="en-US" sz="1600">
              <a:latin typeface="华文楷体" panose="02010600040101010101" pitchFamily="2" charset="-122"/>
              <a:ea typeface="华文楷体" panose="02010600040101010101" pitchFamily="2" charset="-122"/>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529187" y="1583228"/>
            <a:ext cx="9844644" cy="4137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9" name="组合 18"/>
          <p:cNvGrpSpPr/>
          <p:nvPr/>
        </p:nvGrpSpPr>
        <p:grpSpPr>
          <a:xfrm>
            <a:off x="8630094" y="2814565"/>
            <a:ext cx="3914087" cy="4442608"/>
            <a:chOff x="540883" y="1334917"/>
            <a:chExt cx="3914087" cy="4442608"/>
          </a:xfrm>
        </p:grpSpPr>
        <p:pic>
          <p:nvPicPr>
            <p:cNvPr id="20" name="图片 19"/>
            <p:cNvPicPr>
              <a:picLocks noChangeAspect="1"/>
            </p:cNvPicPr>
            <p:nvPr/>
          </p:nvPicPr>
          <p:blipFill>
            <a:blip r:embed="rId1"/>
            <a:stretch>
              <a:fillRect/>
            </a:stretch>
          </p:blipFill>
          <p:spPr>
            <a:xfrm>
              <a:off x="808091" y="3101954"/>
              <a:ext cx="3379669" cy="2675571"/>
            </a:xfrm>
            <a:prstGeom prst="rect">
              <a:avLst/>
            </a:prstGeom>
          </p:spPr>
        </p:pic>
        <p:pic>
          <p:nvPicPr>
            <p:cNvPr id="21" name="图片 20"/>
            <p:cNvPicPr>
              <a:picLocks noChangeAspect="1"/>
            </p:cNvPicPr>
            <p:nvPr/>
          </p:nvPicPr>
          <p:blipFill>
            <a:blip r:embed="rId2"/>
            <a:stretch>
              <a:fillRect/>
            </a:stretch>
          </p:blipFill>
          <p:spPr>
            <a:xfrm rot="1440340">
              <a:off x="540883" y="1334917"/>
              <a:ext cx="3914087" cy="3914087"/>
            </a:xfrm>
            <a:prstGeom prst="rect">
              <a:avLst/>
            </a:prstGeom>
          </p:spPr>
        </p:pic>
      </p:grpSp>
      <p:grpSp>
        <p:nvGrpSpPr>
          <p:cNvPr id="35" name="组合 34"/>
          <p:cNvGrpSpPr/>
          <p:nvPr/>
        </p:nvGrpSpPr>
        <p:grpSpPr>
          <a:xfrm>
            <a:off x="2977192" y="1045398"/>
            <a:ext cx="1041665" cy="1041665"/>
            <a:chOff x="1092530" y="82186"/>
            <a:chExt cx="1460665" cy="1460665"/>
          </a:xfrm>
        </p:grpSpPr>
        <p:sp>
          <p:nvSpPr>
            <p:cNvPr id="4" name="椭圆 3"/>
            <p:cNvSpPr/>
            <p:nvPr/>
          </p:nvSpPr>
          <p:spPr>
            <a:xfrm>
              <a:off x="1092530" y="82186"/>
              <a:ext cx="1460665" cy="1460665"/>
            </a:xfrm>
            <a:prstGeom prst="ellipse">
              <a:avLst/>
            </a:prstGeom>
            <a:solidFill>
              <a:schemeClr val="bg1"/>
            </a:solidFill>
            <a:ln>
              <a:noFill/>
            </a:ln>
            <a:effectLst>
              <a:outerShdw blurRad="2159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p:cNvSpPr/>
            <p:nvPr/>
          </p:nvSpPr>
          <p:spPr>
            <a:xfrm>
              <a:off x="1226151" y="215807"/>
              <a:ext cx="1193422" cy="1193422"/>
            </a:xfrm>
            <a:prstGeom prst="ellipse">
              <a:avLst/>
            </a:prstGeom>
            <a:solidFill>
              <a:srgbClr val="DFECE4"/>
            </a:solidFill>
            <a:ln>
              <a:noFill/>
            </a:ln>
            <a:effectLst>
              <a:outerShdw blurRad="2159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0" name="文本框 9"/>
          <p:cNvSpPr txBox="1"/>
          <p:nvPr/>
        </p:nvSpPr>
        <p:spPr>
          <a:xfrm>
            <a:off x="724885" y="1370560"/>
            <a:ext cx="2347128" cy="3631763"/>
          </a:xfrm>
          <a:prstGeom prst="rect">
            <a:avLst/>
          </a:prstGeom>
          <a:noFill/>
        </p:spPr>
        <p:txBody>
          <a:bodyPr wrap="square" rtlCol="0">
            <a:spAutoFit/>
          </a:bodyPr>
          <a:lstStyle/>
          <a:p>
            <a:r>
              <a:rPr kumimoji="1" lang="zh-CN" altLang="en-US" sz="11500">
                <a:latin typeface="华文楷体" panose="02010600040101010101" pitchFamily="2" charset="-122"/>
                <a:ea typeface="华文楷体" panose="02010600040101010101" pitchFamily="2" charset="-122"/>
              </a:rPr>
              <a:t>目录</a:t>
            </a:r>
            <a:endParaRPr kumimoji="1" lang="zh-CN" altLang="en-US" sz="11500">
              <a:latin typeface="华文楷体" panose="02010600040101010101" pitchFamily="2" charset="-122"/>
              <a:ea typeface="华文楷体" panose="02010600040101010101" pitchFamily="2" charset="-122"/>
            </a:endParaRPr>
          </a:p>
        </p:txBody>
      </p:sp>
      <p:sp>
        <p:nvSpPr>
          <p:cNvPr id="28" name="文本框 27"/>
          <p:cNvSpPr txBox="1"/>
          <p:nvPr/>
        </p:nvSpPr>
        <p:spPr>
          <a:xfrm>
            <a:off x="3200721" y="2182354"/>
            <a:ext cx="505517" cy="3538220"/>
          </a:xfrm>
          <a:prstGeom prst="rect">
            <a:avLst/>
          </a:prstGeom>
          <a:noFill/>
        </p:spPr>
        <p:txBody>
          <a:bodyPr wrap="square" rtlCol="0">
            <a:spAutoFit/>
          </a:bodyPr>
          <a:lstStyle/>
          <a:p>
            <a:r>
              <a:rPr kumimoji="1" lang="zh-CN" altLang="en-US" sz="2800">
                <a:latin typeface="华文楷体" panose="02010600040101010101" pitchFamily="2" charset="-122"/>
                <a:ea typeface="华文楷体" panose="02010600040101010101" pitchFamily="2" charset="-122"/>
              </a:rPr>
              <a:t>后台管理系统展示</a:t>
            </a:r>
            <a:endParaRPr kumimoji="1" lang="zh-CN" altLang="en-US" sz="2800">
              <a:latin typeface="华文楷体" panose="02010600040101010101" pitchFamily="2" charset="-122"/>
              <a:ea typeface="华文楷体" panose="02010600040101010101" pitchFamily="2" charset="-122"/>
            </a:endParaRPr>
          </a:p>
        </p:txBody>
      </p:sp>
      <p:sp>
        <p:nvSpPr>
          <p:cNvPr id="36" name="文本框 35"/>
          <p:cNvSpPr txBox="1"/>
          <p:nvPr/>
        </p:nvSpPr>
        <p:spPr>
          <a:xfrm>
            <a:off x="3141195" y="1140689"/>
            <a:ext cx="713657" cy="769441"/>
          </a:xfrm>
          <a:prstGeom prst="rect">
            <a:avLst/>
          </a:prstGeom>
          <a:noFill/>
        </p:spPr>
        <p:txBody>
          <a:bodyPr wrap="none" rtlCol="0">
            <a:spAutoFit/>
          </a:bodyPr>
          <a:lstStyle/>
          <a:p>
            <a:r>
              <a:rPr kumimoji="1" lang="en-US" altLang="zh-CN" sz="4400">
                <a:latin typeface="华文楷体" panose="02010600040101010101" pitchFamily="2" charset="-122"/>
                <a:ea typeface="华文楷体" panose="02010600040101010101" pitchFamily="2" charset="-122"/>
              </a:rPr>
              <a:t>01</a:t>
            </a:r>
            <a:endParaRPr kumimoji="1" lang="zh-CN" altLang="en-US" sz="4400">
              <a:latin typeface="华文楷体" panose="02010600040101010101" pitchFamily="2" charset="-122"/>
              <a:ea typeface="华文楷体" panose="02010600040101010101" pitchFamily="2" charset="-122"/>
            </a:endParaRPr>
          </a:p>
        </p:txBody>
      </p:sp>
      <p:grpSp>
        <p:nvGrpSpPr>
          <p:cNvPr id="37" name="组合 36"/>
          <p:cNvGrpSpPr/>
          <p:nvPr/>
        </p:nvGrpSpPr>
        <p:grpSpPr>
          <a:xfrm>
            <a:off x="4817065" y="1045398"/>
            <a:ext cx="1041665" cy="1041665"/>
            <a:chOff x="1092530" y="82186"/>
            <a:chExt cx="1460665" cy="1460665"/>
          </a:xfrm>
        </p:grpSpPr>
        <p:sp>
          <p:nvSpPr>
            <p:cNvPr id="38" name="椭圆 37"/>
            <p:cNvSpPr/>
            <p:nvPr/>
          </p:nvSpPr>
          <p:spPr>
            <a:xfrm>
              <a:off x="1092530" y="82186"/>
              <a:ext cx="1460665" cy="1460665"/>
            </a:xfrm>
            <a:prstGeom prst="ellipse">
              <a:avLst/>
            </a:prstGeom>
            <a:solidFill>
              <a:schemeClr val="bg1"/>
            </a:solidFill>
            <a:ln>
              <a:noFill/>
            </a:ln>
            <a:effectLst>
              <a:outerShdw blurRad="2159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椭圆 38"/>
            <p:cNvSpPr/>
            <p:nvPr/>
          </p:nvSpPr>
          <p:spPr>
            <a:xfrm>
              <a:off x="1226151" y="215807"/>
              <a:ext cx="1193422" cy="1193422"/>
            </a:xfrm>
            <a:prstGeom prst="ellipse">
              <a:avLst/>
            </a:prstGeom>
            <a:solidFill>
              <a:srgbClr val="DFECE4"/>
            </a:solidFill>
            <a:ln>
              <a:noFill/>
            </a:ln>
            <a:effectLst>
              <a:outerShdw blurRad="2159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0" name="文本框 39"/>
          <p:cNvSpPr txBox="1"/>
          <p:nvPr/>
        </p:nvSpPr>
        <p:spPr>
          <a:xfrm>
            <a:off x="5040594" y="2182354"/>
            <a:ext cx="505517" cy="2245360"/>
          </a:xfrm>
          <a:prstGeom prst="rect">
            <a:avLst/>
          </a:prstGeom>
          <a:noFill/>
        </p:spPr>
        <p:txBody>
          <a:bodyPr wrap="square" rtlCol="0">
            <a:spAutoFit/>
          </a:bodyPr>
          <a:lstStyle/>
          <a:p>
            <a:r>
              <a:rPr kumimoji="1" lang="zh-CN" altLang="en-US" sz="2800">
                <a:latin typeface="华文楷体" panose="02010600040101010101" pitchFamily="2" charset="-122"/>
                <a:ea typeface="华文楷体" panose="02010600040101010101" pitchFamily="2" charset="-122"/>
              </a:rPr>
              <a:t>数据库设计</a:t>
            </a:r>
            <a:endParaRPr kumimoji="1" lang="zh-CN" altLang="en-US" sz="2800">
              <a:latin typeface="华文楷体" panose="02010600040101010101" pitchFamily="2" charset="-122"/>
              <a:ea typeface="华文楷体" panose="02010600040101010101" pitchFamily="2" charset="-122"/>
            </a:endParaRPr>
          </a:p>
        </p:txBody>
      </p:sp>
      <p:sp>
        <p:nvSpPr>
          <p:cNvPr id="41" name="文本框 40"/>
          <p:cNvSpPr txBox="1"/>
          <p:nvPr/>
        </p:nvSpPr>
        <p:spPr>
          <a:xfrm>
            <a:off x="4981068" y="1140689"/>
            <a:ext cx="713657" cy="769441"/>
          </a:xfrm>
          <a:prstGeom prst="rect">
            <a:avLst/>
          </a:prstGeom>
          <a:noFill/>
        </p:spPr>
        <p:txBody>
          <a:bodyPr wrap="none" rtlCol="0">
            <a:spAutoFit/>
          </a:bodyPr>
          <a:lstStyle/>
          <a:p>
            <a:r>
              <a:rPr kumimoji="1" lang="en-US" altLang="zh-CN" sz="4400">
                <a:latin typeface="华文楷体" panose="02010600040101010101" pitchFamily="2" charset="-122"/>
                <a:ea typeface="华文楷体" panose="02010600040101010101" pitchFamily="2" charset="-122"/>
              </a:rPr>
              <a:t>02</a:t>
            </a:r>
            <a:endParaRPr kumimoji="1" lang="zh-CN" altLang="en-US" sz="4400">
              <a:latin typeface="华文楷体" panose="02010600040101010101" pitchFamily="2" charset="-122"/>
              <a:ea typeface="华文楷体" panose="02010600040101010101" pitchFamily="2" charset="-122"/>
            </a:endParaRPr>
          </a:p>
        </p:txBody>
      </p:sp>
      <p:grpSp>
        <p:nvGrpSpPr>
          <p:cNvPr id="42" name="组合 41"/>
          <p:cNvGrpSpPr/>
          <p:nvPr/>
        </p:nvGrpSpPr>
        <p:grpSpPr>
          <a:xfrm>
            <a:off x="6528700" y="1045398"/>
            <a:ext cx="1041665" cy="1041665"/>
            <a:chOff x="1092530" y="82186"/>
            <a:chExt cx="1460665" cy="1460665"/>
          </a:xfrm>
        </p:grpSpPr>
        <p:sp>
          <p:nvSpPr>
            <p:cNvPr id="43" name="椭圆 42"/>
            <p:cNvSpPr/>
            <p:nvPr/>
          </p:nvSpPr>
          <p:spPr>
            <a:xfrm>
              <a:off x="1092530" y="82186"/>
              <a:ext cx="1460665" cy="1460665"/>
            </a:xfrm>
            <a:prstGeom prst="ellipse">
              <a:avLst/>
            </a:prstGeom>
            <a:solidFill>
              <a:schemeClr val="bg1"/>
            </a:solidFill>
            <a:ln>
              <a:noFill/>
            </a:ln>
            <a:effectLst>
              <a:outerShdw blurRad="2159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椭圆 43"/>
            <p:cNvSpPr/>
            <p:nvPr/>
          </p:nvSpPr>
          <p:spPr>
            <a:xfrm>
              <a:off x="1226151" y="215807"/>
              <a:ext cx="1193422" cy="1193422"/>
            </a:xfrm>
            <a:prstGeom prst="ellipse">
              <a:avLst/>
            </a:prstGeom>
            <a:solidFill>
              <a:srgbClr val="DFECE4"/>
            </a:solidFill>
            <a:ln>
              <a:noFill/>
            </a:ln>
            <a:effectLst>
              <a:outerShdw blurRad="2159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5" name="文本框 44"/>
          <p:cNvSpPr txBox="1"/>
          <p:nvPr/>
        </p:nvSpPr>
        <p:spPr>
          <a:xfrm>
            <a:off x="6752229" y="2182354"/>
            <a:ext cx="505517" cy="2676525"/>
          </a:xfrm>
          <a:prstGeom prst="rect">
            <a:avLst/>
          </a:prstGeom>
          <a:noFill/>
        </p:spPr>
        <p:txBody>
          <a:bodyPr wrap="square" rtlCol="0">
            <a:spAutoFit/>
          </a:bodyPr>
          <a:lstStyle/>
          <a:p>
            <a:r>
              <a:rPr kumimoji="1" lang="zh-CN" altLang="en-US" sz="2800">
                <a:latin typeface="华文楷体" panose="02010600040101010101" pitchFamily="2" charset="-122"/>
                <a:ea typeface="华文楷体" panose="02010600040101010101" pitchFamily="2" charset="-122"/>
              </a:rPr>
              <a:t>本</a:t>
            </a:r>
            <a:r>
              <a:rPr kumimoji="1" lang="zh-CN" altLang="en-US" sz="2800">
                <a:latin typeface="华文楷体" panose="02010600040101010101" pitchFamily="2" charset="-122"/>
                <a:ea typeface="华文楷体" panose="02010600040101010101" pitchFamily="2" charset="-122"/>
              </a:rPr>
              <a:t>周</a:t>
            </a:r>
            <a:endParaRPr kumimoji="1" lang="zh-CN" altLang="en-US" sz="2800">
              <a:latin typeface="华文楷体" panose="02010600040101010101" pitchFamily="2" charset="-122"/>
              <a:ea typeface="华文楷体" panose="02010600040101010101" pitchFamily="2" charset="-122"/>
            </a:endParaRPr>
          </a:p>
          <a:p>
            <a:r>
              <a:rPr kumimoji="1" lang="zh-CN" altLang="en-US" sz="2800">
                <a:latin typeface="华文楷体" panose="02010600040101010101" pitchFamily="2" charset="-122"/>
                <a:ea typeface="华文楷体" panose="02010600040101010101" pitchFamily="2" charset="-122"/>
              </a:rPr>
              <a:t>团队</a:t>
            </a:r>
            <a:r>
              <a:rPr kumimoji="1" lang="zh-CN" altLang="en-US" sz="2800">
                <a:latin typeface="华文楷体" panose="02010600040101010101" pitchFamily="2" charset="-122"/>
                <a:ea typeface="华文楷体" panose="02010600040101010101" pitchFamily="2" charset="-122"/>
              </a:rPr>
              <a:t>总结</a:t>
            </a:r>
            <a:endParaRPr kumimoji="1" lang="zh-CN" altLang="en-US" sz="2800">
              <a:latin typeface="华文楷体" panose="02010600040101010101" pitchFamily="2" charset="-122"/>
              <a:ea typeface="华文楷体" panose="02010600040101010101" pitchFamily="2" charset="-122"/>
            </a:endParaRPr>
          </a:p>
        </p:txBody>
      </p:sp>
      <p:sp>
        <p:nvSpPr>
          <p:cNvPr id="46" name="文本框 45"/>
          <p:cNvSpPr txBox="1"/>
          <p:nvPr/>
        </p:nvSpPr>
        <p:spPr>
          <a:xfrm>
            <a:off x="6692703" y="1140689"/>
            <a:ext cx="713657" cy="769441"/>
          </a:xfrm>
          <a:prstGeom prst="rect">
            <a:avLst/>
          </a:prstGeom>
          <a:noFill/>
        </p:spPr>
        <p:txBody>
          <a:bodyPr wrap="none" rtlCol="0">
            <a:spAutoFit/>
          </a:bodyPr>
          <a:lstStyle/>
          <a:p>
            <a:r>
              <a:rPr kumimoji="1" lang="en-US" altLang="zh-CN" sz="4400">
                <a:latin typeface="华文楷体" panose="02010600040101010101" pitchFamily="2" charset="-122"/>
                <a:ea typeface="华文楷体" panose="02010600040101010101" pitchFamily="2" charset="-122"/>
              </a:rPr>
              <a:t>03</a:t>
            </a:r>
            <a:endParaRPr kumimoji="1" lang="zh-CN" altLang="en-US" sz="4400">
              <a:latin typeface="华文楷体" panose="02010600040101010101" pitchFamily="2" charset="-122"/>
              <a:ea typeface="华文楷体" panose="02010600040101010101" pitchFamily="2" charset="-122"/>
            </a:endParaRPr>
          </a:p>
        </p:txBody>
      </p:sp>
      <p:grpSp>
        <p:nvGrpSpPr>
          <p:cNvPr id="47" name="组合 46"/>
          <p:cNvGrpSpPr/>
          <p:nvPr/>
        </p:nvGrpSpPr>
        <p:grpSpPr>
          <a:xfrm>
            <a:off x="8236854" y="1045398"/>
            <a:ext cx="1041665" cy="1041665"/>
            <a:chOff x="1092530" y="82186"/>
            <a:chExt cx="1460665" cy="1460665"/>
          </a:xfrm>
        </p:grpSpPr>
        <p:sp>
          <p:nvSpPr>
            <p:cNvPr id="48" name="椭圆 47"/>
            <p:cNvSpPr/>
            <p:nvPr/>
          </p:nvSpPr>
          <p:spPr>
            <a:xfrm>
              <a:off x="1092530" y="82186"/>
              <a:ext cx="1460665" cy="1460665"/>
            </a:xfrm>
            <a:prstGeom prst="ellipse">
              <a:avLst/>
            </a:prstGeom>
            <a:solidFill>
              <a:schemeClr val="bg1"/>
            </a:solidFill>
            <a:ln>
              <a:noFill/>
            </a:ln>
            <a:effectLst>
              <a:outerShdw blurRad="2159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椭圆 48"/>
            <p:cNvSpPr/>
            <p:nvPr/>
          </p:nvSpPr>
          <p:spPr>
            <a:xfrm>
              <a:off x="1226151" y="215807"/>
              <a:ext cx="1193422" cy="1193422"/>
            </a:xfrm>
            <a:prstGeom prst="ellipse">
              <a:avLst/>
            </a:prstGeom>
            <a:solidFill>
              <a:srgbClr val="DFECE4"/>
            </a:solidFill>
            <a:ln>
              <a:noFill/>
            </a:ln>
            <a:effectLst>
              <a:outerShdw blurRad="2159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50" name="文本框 49"/>
          <p:cNvSpPr txBox="1"/>
          <p:nvPr/>
        </p:nvSpPr>
        <p:spPr>
          <a:xfrm>
            <a:off x="8460383" y="2182354"/>
            <a:ext cx="505517" cy="2676525"/>
          </a:xfrm>
          <a:prstGeom prst="rect">
            <a:avLst/>
          </a:prstGeom>
          <a:noFill/>
        </p:spPr>
        <p:txBody>
          <a:bodyPr wrap="square" rtlCol="0">
            <a:spAutoFit/>
          </a:bodyPr>
          <a:lstStyle/>
          <a:p>
            <a:r>
              <a:rPr kumimoji="1" lang="zh-CN" altLang="en-US" sz="2800">
                <a:latin typeface="华文楷体" panose="02010600040101010101" pitchFamily="2" charset="-122"/>
                <a:ea typeface="华文楷体" panose="02010600040101010101" pitchFamily="2" charset="-122"/>
              </a:rPr>
              <a:t>下周计划展望</a:t>
            </a:r>
            <a:endParaRPr kumimoji="1" lang="zh-CN" altLang="en-US" sz="2800">
              <a:latin typeface="华文楷体" panose="02010600040101010101" pitchFamily="2" charset="-122"/>
              <a:ea typeface="华文楷体" panose="02010600040101010101" pitchFamily="2" charset="-122"/>
            </a:endParaRPr>
          </a:p>
        </p:txBody>
      </p:sp>
      <p:sp>
        <p:nvSpPr>
          <p:cNvPr id="51" name="文本框 50"/>
          <p:cNvSpPr txBox="1"/>
          <p:nvPr/>
        </p:nvSpPr>
        <p:spPr>
          <a:xfrm>
            <a:off x="8400857" y="1140689"/>
            <a:ext cx="713657" cy="769441"/>
          </a:xfrm>
          <a:prstGeom prst="rect">
            <a:avLst/>
          </a:prstGeom>
          <a:noFill/>
        </p:spPr>
        <p:txBody>
          <a:bodyPr wrap="none" rtlCol="0">
            <a:spAutoFit/>
          </a:bodyPr>
          <a:lstStyle/>
          <a:p>
            <a:r>
              <a:rPr kumimoji="1" lang="en-US" altLang="zh-CN" sz="4400">
                <a:latin typeface="华文楷体" panose="02010600040101010101" pitchFamily="2" charset="-122"/>
                <a:ea typeface="华文楷体" panose="02010600040101010101" pitchFamily="2" charset="-122"/>
              </a:rPr>
              <a:t>04</a:t>
            </a:r>
            <a:endParaRPr kumimoji="1" lang="zh-CN" altLang="en-US" sz="4400">
              <a:latin typeface="华文楷体" panose="02010600040101010101" pitchFamily="2" charset="-122"/>
              <a:ea typeface="华文楷体" panose="02010600040101010101" pitchFamily="2" charset="-122"/>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843785" y="1027607"/>
            <a:ext cx="3914087" cy="4442608"/>
            <a:chOff x="540883" y="1334917"/>
            <a:chExt cx="3914087" cy="4442608"/>
          </a:xfrm>
        </p:grpSpPr>
        <p:pic>
          <p:nvPicPr>
            <p:cNvPr id="5" name="图片 4"/>
            <p:cNvPicPr>
              <a:picLocks noChangeAspect="1"/>
            </p:cNvPicPr>
            <p:nvPr/>
          </p:nvPicPr>
          <p:blipFill>
            <a:blip r:embed="rId1"/>
            <a:stretch>
              <a:fillRect/>
            </a:stretch>
          </p:blipFill>
          <p:spPr>
            <a:xfrm>
              <a:off x="808091" y="3101954"/>
              <a:ext cx="3379669" cy="2675571"/>
            </a:xfrm>
            <a:prstGeom prst="rect">
              <a:avLst/>
            </a:prstGeom>
          </p:spPr>
        </p:pic>
        <p:pic>
          <p:nvPicPr>
            <p:cNvPr id="6" name="图片 5"/>
            <p:cNvPicPr>
              <a:picLocks noChangeAspect="1"/>
            </p:cNvPicPr>
            <p:nvPr/>
          </p:nvPicPr>
          <p:blipFill>
            <a:blip r:embed="rId2"/>
            <a:stretch>
              <a:fillRect/>
            </a:stretch>
          </p:blipFill>
          <p:spPr>
            <a:xfrm rot="1440340">
              <a:off x="540883" y="1334917"/>
              <a:ext cx="3914087" cy="3914087"/>
            </a:xfrm>
            <a:prstGeom prst="rect">
              <a:avLst/>
            </a:prstGeom>
          </p:spPr>
        </p:pic>
      </p:grpSp>
      <p:grpSp>
        <p:nvGrpSpPr>
          <p:cNvPr id="7" name="组合 6"/>
          <p:cNvGrpSpPr/>
          <p:nvPr/>
        </p:nvGrpSpPr>
        <p:grpSpPr>
          <a:xfrm>
            <a:off x="2685994" y="2275449"/>
            <a:ext cx="2510602" cy="2510602"/>
            <a:chOff x="1092530" y="82186"/>
            <a:chExt cx="1460665" cy="1460665"/>
          </a:xfrm>
        </p:grpSpPr>
        <p:sp>
          <p:nvSpPr>
            <p:cNvPr id="8" name="椭圆 7"/>
            <p:cNvSpPr/>
            <p:nvPr/>
          </p:nvSpPr>
          <p:spPr>
            <a:xfrm>
              <a:off x="1092530" y="82186"/>
              <a:ext cx="1460665" cy="1460665"/>
            </a:xfrm>
            <a:prstGeom prst="ellipse">
              <a:avLst/>
            </a:prstGeom>
            <a:solidFill>
              <a:schemeClr val="bg1"/>
            </a:solidFill>
            <a:ln>
              <a:noFill/>
            </a:ln>
            <a:effectLst>
              <a:outerShdw blurRad="2159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p:nvSpPr>
          <p:spPr>
            <a:xfrm>
              <a:off x="1226151" y="215807"/>
              <a:ext cx="1193422" cy="1193422"/>
            </a:xfrm>
            <a:prstGeom prst="ellipse">
              <a:avLst/>
            </a:prstGeom>
            <a:solidFill>
              <a:srgbClr val="DFECE4"/>
            </a:solidFill>
            <a:ln>
              <a:noFill/>
            </a:ln>
            <a:effectLst>
              <a:outerShdw blurRad="2159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0" name="文本框 9"/>
          <p:cNvSpPr txBox="1"/>
          <p:nvPr/>
        </p:nvSpPr>
        <p:spPr>
          <a:xfrm>
            <a:off x="3189077" y="2505118"/>
            <a:ext cx="1566454" cy="1862048"/>
          </a:xfrm>
          <a:prstGeom prst="rect">
            <a:avLst/>
          </a:prstGeom>
          <a:noFill/>
        </p:spPr>
        <p:txBody>
          <a:bodyPr wrap="none" rtlCol="0">
            <a:spAutoFit/>
          </a:bodyPr>
          <a:lstStyle/>
          <a:p>
            <a:r>
              <a:rPr kumimoji="1" lang="en-US" altLang="zh-CN" sz="11500">
                <a:latin typeface="华文楷体" panose="02010600040101010101" pitchFamily="2" charset="-122"/>
                <a:ea typeface="华文楷体" panose="02010600040101010101" pitchFamily="2" charset="-122"/>
              </a:rPr>
              <a:t>01</a:t>
            </a:r>
            <a:endParaRPr kumimoji="1" lang="zh-CN" altLang="en-US" sz="11500">
              <a:latin typeface="华文楷体" panose="02010600040101010101" pitchFamily="2" charset="-122"/>
              <a:ea typeface="华文楷体" panose="02010600040101010101" pitchFamily="2" charset="-122"/>
            </a:endParaRPr>
          </a:p>
        </p:txBody>
      </p:sp>
      <p:sp>
        <p:nvSpPr>
          <p:cNvPr id="14" name="文本框 13"/>
          <p:cNvSpPr txBox="1"/>
          <p:nvPr/>
        </p:nvSpPr>
        <p:spPr>
          <a:xfrm>
            <a:off x="7634382" y="1681729"/>
            <a:ext cx="798195" cy="4155440"/>
          </a:xfrm>
          <a:prstGeom prst="rect">
            <a:avLst/>
          </a:prstGeom>
          <a:noFill/>
        </p:spPr>
        <p:txBody>
          <a:bodyPr vert="eaVert" wrap="none" rtlCol="0">
            <a:spAutoFit/>
          </a:bodyPr>
          <a:lstStyle/>
          <a:p>
            <a:r>
              <a:rPr kumimoji="1" lang="zh-CN" altLang="en-US" sz="4000">
                <a:latin typeface="华文楷体" panose="02010600040101010101" pitchFamily="2" charset="-122"/>
                <a:ea typeface="华文楷体" panose="02010600040101010101" pitchFamily="2" charset="-122"/>
              </a:rPr>
              <a:t>后台管理系统展示</a:t>
            </a:r>
            <a:endParaRPr kumimoji="1" lang="zh-CN" altLang="en-US" sz="4000">
              <a:latin typeface="华文楷体" panose="02010600040101010101" pitchFamily="2" charset="-122"/>
              <a:ea typeface="华文楷体" panose="02010600040101010101" pitchFamily="2" charset="-122"/>
            </a:endParaRPr>
          </a:p>
        </p:txBody>
      </p:sp>
      <p:cxnSp>
        <p:nvCxnSpPr>
          <p:cNvPr id="16" name="直线连接符 15"/>
          <p:cNvCxnSpPr/>
          <p:nvPr/>
        </p:nvCxnSpPr>
        <p:spPr>
          <a:xfrm flipH="1">
            <a:off x="7621233" y="2829990"/>
            <a:ext cx="0" cy="147780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8630094" y="2814565"/>
            <a:ext cx="3914087" cy="4442608"/>
            <a:chOff x="540883" y="1334917"/>
            <a:chExt cx="3914087" cy="4442608"/>
          </a:xfrm>
        </p:grpSpPr>
        <p:pic>
          <p:nvPicPr>
            <p:cNvPr id="20" name="图片 19"/>
            <p:cNvPicPr>
              <a:picLocks noChangeAspect="1"/>
            </p:cNvPicPr>
            <p:nvPr/>
          </p:nvPicPr>
          <p:blipFill>
            <a:blip r:embed="rId1"/>
            <a:stretch>
              <a:fillRect/>
            </a:stretch>
          </p:blipFill>
          <p:spPr>
            <a:xfrm>
              <a:off x="808091" y="3101954"/>
              <a:ext cx="3379669" cy="2675571"/>
            </a:xfrm>
            <a:prstGeom prst="rect">
              <a:avLst/>
            </a:prstGeom>
          </p:spPr>
        </p:pic>
        <p:pic>
          <p:nvPicPr>
            <p:cNvPr id="21" name="图片 20"/>
            <p:cNvPicPr>
              <a:picLocks noChangeAspect="1"/>
            </p:cNvPicPr>
            <p:nvPr/>
          </p:nvPicPr>
          <p:blipFill>
            <a:blip r:embed="rId2"/>
            <a:stretch>
              <a:fillRect/>
            </a:stretch>
          </p:blipFill>
          <p:spPr>
            <a:xfrm rot="1440340">
              <a:off x="540883" y="1334917"/>
              <a:ext cx="3914087" cy="3914087"/>
            </a:xfrm>
            <a:prstGeom prst="rect">
              <a:avLst/>
            </a:prstGeom>
          </p:spPr>
        </p:pic>
      </p:grpSp>
      <p:pic>
        <p:nvPicPr>
          <p:cNvPr id="2" name="图片 1"/>
          <p:cNvPicPr>
            <a:picLocks noChangeAspect="1"/>
          </p:cNvPicPr>
          <p:nvPr/>
        </p:nvPicPr>
        <p:blipFill>
          <a:blip r:embed="rId3"/>
          <a:stretch>
            <a:fillRect/>
          </a:stretch>
        </p:blipFill>
        <p:spPr>
          <a:xfrm>
            <a:off x="732155" y="915035"/>
            <a:ext cx="10728325" cy="5939790"/>
          </a:xfrm>
          <a:prstGeom prst="rect">
            <a:avLst/>
          </a:prstGeom>
        </p:spPr>
      </p:pic>
      <p:sp>
        <p:nvSpPr>
          <p:cNvPr id="17" name="矩形 16"/>
          <p:cNvSpPr/>
          <p:nvPr/>
        </p:nvSpPr>
        <p:spPr>
          <a:xfrm>
            <a:off x="4473575" y="-19685"/>
            <a:ext cx="3244215" cy="821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5" name="文本框 4"/>
          <p:cNvSpPr txBox="1"/>
          <p:nvPr/>
        </p:nvSpPr>
        <p:spPr>
          <a:xfrm>
            <a:off x="4775200" y="94615"/>
            <a:ext cx="2642235" cy="706755"/>
          </a:xfrm>
          <a:prstGeom prst="rect">
            <a:avLst/>
          </a:prstGeom>
          <a:noFill/>
        </p:spPr>
        <p:txBody>
          <a:bodyPr wrap="square" rtlCol="0">
            <a:spAutoFit/>
          </a:bodyPr>
          <a:p>
            <a:r>
              <a:rPr lang="zh-CN" altLang="en-US" sz="4000" b="1">
                <a:gradFill>
                  <a:gsLst>
                    <a:gs pos="21000">
                      <a:srgbClr val="53575C"/>
                    </a:gs>
                    <a:gs pos="88000">
                      <a:srgbClr val="C5C7CA"/>
                    </a:gs>
                  </a:gsLst>
                  <a:lin ang="5400000"/>
                </a:gradFill>
                <a:effectLst/>
                <a:latin typeface="华文楷体" panose="02010600040101010101" pitchFamily="2" charset="-122"/>
                <a:ea typeface="华文楷体" panose="02010600040101010101" pitchFamily="2" charset="-122"/>
              </a:rPr>
              <a:t>登 录 界 面</a:t>
            </a:r>
            <a:endParaRPr lang="zh-CN" altLang="en-US" sz="4000" b="1">
              <a:gradFill>
                <a:gsLst>
                  <a:gs pos="21000">
                    <a:srgbClr val="53575C"/>
                  </a:gs>
                  <a:gs pos="88000">
                    <a:srgbClr val="C5C7CA"/>
                  </a:gs>
                </a:gsLst>
                <a:lin ang="5400000"/>
              </a:gradFill>
              <a:effectLst/>
              <a:latin typeface="华文楷体" panose="02010600040101010101" pitchFamily="2" charset="-122"/>
              <a:ea typeface="华文楷体" panose="02010600040101010101" pitchFamily="2" charset="-122"/>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8630094" y="2814565"/>
            <a:ext cx="3914087" cy="4442608"/>
            <a:chOff x="540883" y="1334917"/>
            <a:chExt cx="3914087" cy="4442608"/>
          </a:xfrm>
        </p:grpSpPr>
        <p:pic>
          <p:nvPicPr>
            <p:cNvPr id="20" name="图片 19"/>
            <p:cNvPicPr>
              <a:picLocks noChangeAspect="1"/>
            </p:cNvPicPr>
            <p:nvPr/>
          </p:nvPicPr>
          <p:blipFill>
            <a:blip r:embed="rId1"/>
            <a:stretch>
              <a:fillRect/>
            </a:stretch>
          </p:blipFill>
          <p:spPr>
            <a:xfrm>
              <a:off x="808091" y="3101954"/>
              <a:ext cx="3379669" cy="2675571"/>
            </a:xfrm>
            <a:prstGeom prst="rect">
              <a:avLst/>
            </a:prstGeom>
          </p:spPr>
        </p:pic>
        <p:pic>
          <p:nvPicPr>
            <p:cNvPr id="21" name="图片 20"/>
            <p:cNvPicPr>
              <a:picLocks noChangeAspect="1"/>
            </p:cNvPicPr>
            <p:nvPr/>
          </p:nvPicPr>
          <p:blipFill>
            <a:blip r:embed="rId2"/>
            <a:stretch>
              <a:fillRect/>
            </a:stretch>
          </p:blipFill>
          <p:spPr>
            <a:xfrm rot="1440340">
              <a:off x="540883" y="1334917"/>
              <a:ext cx="3914087" cy="3914087"/>
            </a:xfrm>
            <a:prstGeom prst="rect">
              <a:avLst/>
            </a:prstGeom>
          </p:spPr>
        </p:pic>
      </p:grpSp>
      <p:pic>
        <p:nvPicPr>
          <p:cNvPr id="3" name="图片 2"/>
          <p:cNvPicPr>
            <a:picLocks noChangeAspect="1"/>
          </p:cNvPicPr>
          <p:nvPr/>
        </p:nvPicPr>
        <p:blipFill>
          <a:blip r:embed="rId3"/>
          <a:stretch>
            <a:fillRect/>
          </a:stretch>
        </p:blipFill>
        <p:spPr>
          <a:xfrm>
            <a:off x="578485" y="972185"/>
            <a:ext cx="10971530" cy="5668645"/>
          </a:xfrm>
          <a:prstGeom prst="rect">
            <a:avLst/>
          </a:prstGeom>
        </p:spPr>
      </p:pic>
      <p:sp>
        <p:nvSpPr>
          <p:cNvPr id="17" name="矩形 16"/>
          <p:cNvSpPr/>
          <p:nvPr/>
        </p:nvSpPr>
        <p:spPr>
          <a:xfrm>
            <a:off x="2973070" y="-2540"/>
            <a:ext cx="6245860" cy="821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5" name="文本框 4"/>
          <p:cNvSpPr txBox="1"/>
          <p:nvPr/>
        </p:nvSpPr>
        <p:spPr>
          <a:xfrm>
            <a:off x="3436620" y="54610"/>
            <a:ext cx="5583555" cy="706755"/>
          </a:xfrm>
          <a:prstGeom prst="rect">
            <a:avLst/>
          </a:prstGeom>
          <a:noFill/>
        </p:spPr>
        <p:txBody>
          <a:bodyPr wrap="square" rtlCol="0">
            <a:spAutoFit/>
          </a:bodyPr>
          <a:p>
            <a:r>
              <a:rPr lang="zh-CN" altLang="en-US" sz="4000" b="1">
                <a:gradFill>
                  <a:gsLst>
                    <a:gs pos="21000">
                      <a:srgbClr val="53575C"/>
                    </a:gs>
                    <a:gs pos="88000">
                      <a:srgbClr val="C5C7CA"/>
                    </a:gs>
                  </a:gsLst>
                  <a:lin ang="5400000"/>
                </a:gradFill>
                <a:effectLst/>
                <a:latin typeface="华文楷体" panose="02010600040101010101" pitchFamily="2" charset="-122"/>
                <a:ea typeface="华文楷体" panose="02010600040101010101" pitchFamily="2" charset="-122"/>
              </a:rPr>
              <a:t>后台管理系统展示（一</a:t>
            </a:r>
            <a:r>
              <a:rPr lang="zh-CN" altLang="en-US" sz="4000" b="1">
                <a:gradFill>
                  <a:gsLst>
                    <a:gs pos="21000">
                      <a:srgbClr val="53575C"/>
                    </a:gs>
                    <a:gs pos="88000">
                      <a:srgbClr val="C5C7CA"/>
                    </a:gs>
                  </a:gsLst>
                  <a:lin ang="5400000"/>
                </a:gradFill>
                <a:effectLst/>
                <a:latin typeface="华文楷体" panose="02010600040101010101" pitchFamily="2" charset="-122"/>
                <a:ea typeface="华文楷体" panose="02010600040101010101" pitchFamily="2" charset="-122"/>
              </a:rPr>
              <a:t>）</a:t>
            </a:r>
            <a:endParaRPr lang="zh-CN" altLang="en-US" sz="4000" b="1">
              <a:gradFill>
                <a:gsLst>
                  <a:gs pos="21000">
                    <a:srgbClr val="53575C"/>
                  </a:gs>
                  <a:gs pos="88000">
                    <a:srgbClr val="C5C7CA"/>
                  </a:gs>
                </a:gsLst>
                <a:lin ang="5400000"/>
              </a:gradFill>
              <a:effectLst/>
              <a:latin typeface="华文楷体" panose="02010600040101010101" pitchFamily="2" charset="-122"/>
              <a:ea typeface="华文楷体" panose="02010600040101010101" pitchFamily="2" charset="-122"/>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843785" y="1027607"/>
            <a:ext cx="3914087" cy="4442608"/>
            <a:chOff x="540883" y="1334917"/>
            <a:chExt cx="3914087" cy="4442608"/>
          </a:xfrm>
        </p:grpSpPr>
        <p:pic>
          <p:nvPicPr>
            <p:cNvPr id="5" name="图片 4"/>
            <p:cNvPicPr>
              <a:picLocks noChangeAspect="1"/>
            </p:cNvPicPr>
            <p:nvPr/>
          </p:nvPicPr>
          <p:blipFill>
            <a:blip r:embed="rId1"/>
            <a:stretch>
              <a:fillRect/>
            </a:stretch>
          </p:blipFill>
          <p:spPr>
            <a:xfrm>
              <a:off x="808091" y="3101954"/>
              <a:ext cx="3379669" cy="2675571"/>
            </a:xfrm>
            <a:prstGeom prst="rect">
              <a:avLst/>
            </a:prstGeom>
          </p:spPr>
        </p:pic>
        <p:pic>
          <p:nvPicPr>
            <p:cNvPr id="6" name="图片 5"/>
            <p:cNvPicPr>
              <a:picLocks noChangeAspect="1"/>
            </p:cNvPicPr>
            <p:nvPr/>
          </p:nvPicPr>
          <p:blipFill>
            <a:blip r:embed="rId2"/>
            <a:stretch>
              <a:fillRect/>
            </a:stretch>
          </p:blipFill>
          <p:spPr>
            <a:xfrm rot="1440340">
              <a:off x="540883" y="1334917"/>
              <a:ext cx="3914087" cy="3914087"/>
            </a:xfrm>
            <a:prstGeom prst="rect">
              <a:avLst/>
            </a:prstGeom>
          </p:spPr>
        </p:pic>
      </p:grpSp>
      <p:grpSp>
        <p:nvGrpSpPr>
          <p:cNvPr id="7" name="组合 6"/>
          <p:cNvGrpSpPr/>
          <p:nvPr/>
        </p:nvGrpSpPr>
        <p:grpSpPr>
          <a:xfrm>
            <a:off x="2685994" y="2275449"/>
            <a:ext cx="2510602" cy="2510602"/>
            <a:chOff x="1092530" y="82186"/>
            <a:chExt cx="1460665" cy="1460665"/>
          </a:xfrm>
        </p:grpSpPr>
        <p:sp>
          <p:nvSpPr>
            <p:cNvPr id="8" name="椭圆 7"/>
            <p:cNvSpPr/>
            <p:nvPr/>
          </p:nvSpPr>
          <p:spPr>
            <a:xfrm>
              <a:off x="1092530" y="82186"/>
              <a:ext cx="1460665" cy="1460665"/>
            </a:xfrm>
            <a:prstGeom prst="ellipse">
              <a:avLst/>
            </a:prstGeom>
            <a:solidFill>
              <a:schemeClr val="bg1"/>
            </a:solidFill>
            <a:ln>
              <a:noFill/>
            </a:ln>
            <a:effectLst>
              <a:outerShdw blurRad="2159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p:nvSpPr>
          <p:spPr>
            <a:xfrm>
              <a:off x="1226151" y="215807"/>
              <a:ext cx="1193422" cy="1193422"/>
            </a:xfrm>
            <a:prstGeom prst="ellipse">
              <a:avLst/>
            </a:prstGeom>
            <a:solidFill>
              <a:srgbClr val="DFECE4"/>
            </a:solidFill>
            <a:ln>
              <a:noFill/>
            </a:ln>
            <a:effectLst>
              <a:outerShdw blurRad="2159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0" name="文本框 9"/>
          <p:cNvSpPr txBox="1"/>
          <p:nvPr/>
        </p:nvSpPr>
        <p:spPr>
          <a:xfrm>
            <a:off x="3189077" y="2505118"/>
            <a:ext cx="1566454" cy="1862048"/>
          </a:xfrm>
          <a:prstGeom prst="rect">
            <a:avLst/>
          </a:prstGeom>
          <a:noFill/>
        </p:spPr>
        <p:txBody>
          <a:bodyPr wrap="none" rtlCol="0">
            <a:spAutoFit/>
          </a:bodyPr>
          <a:lstStyle/>
          <a:p>
            <a:r>
              <a:rPr kumimoji="1" lang="en-US" altLang="zh-CN" sz="11500">
                <a:latin typeface="华文楷体" panose="02010600040101010101" pitchFamily="2" charset="-122"/>
                <a:ea typeface="华文楷体" panose="02010600040101010101" pitchFamily="2" charset="-122"/>
              </a:rPr>
              <a:t>01</a:t>
            </a:r>
            <a:endParaRPr kumimoji="1" lang="zh-CN" altLang="en-US" sz="11500">
              <a:latin typeface="华文楷体" panose="02010600040101010101" pitchFamily="2" charset="-122"/>
              <a:ea typeface="华文楷体" panose="02010600040101010101" pitchFamily="2" charset="-122"/>
            </a:endParaRPr>
          </a:p>
        </p:txBody>
      </p:sp>
      <p:sp>
        <p:nvSpPr>
          <p:cNvPr id="14" name="文本框 13"/>
          <p:cNvSpPr txBox="1"/>
          <p:nvPr/>
        </p:nvSpPr>
        <p:spPr>
          <a:xfrm>
            <a:off x="7819167" y="1681729"/>
            <a:ext cx="613410" cy="2353945"/>
          </a:xfrm>
          <a:prstGeom prst="rect">
            <a:avLst/>
          </a:prstGeom>
          <a:noFill/>
        </p:spPr>
        <p:txBody>
          <a:bodyPr vert="eaVert" wrap="none" rtlCol="0">
            <a:spAutoFit/>
          </a:bodyPr>
          <a:lstStyle/>
          <a:p>
            <a:r>
              <a:rPr kumimoji="1" lang="en-US" altLang="zh-CN" sz="2800">
                <a:latin typeface="华文楷体" panose="02010600040101010101" pitchFamily="2" charset="-122"/>
                <a:ea typeface="华文楷体" panose="02010600040101010101" pitchFamily="2" charset="-122"/>
              </a:rPr>
              <a:t>JAVA</a:t>
            </a:r>
            <a:r>
              <a:rPr kumimoji="1" lang="zh-CN" altLang="en-US" sz="2800">
                <a:latin typeface="华文楷体" panose="02010600040101010101" pitchFamily="2" charset="-122"/>
                <a:ea typeface="华文楷体" panose="02010600040101010101" pitchFamily="2" charset="-122"/>
              </a:rPr>
              <a:t>后端开发</a:t>
            </a:r>
            <a:endParaRPr kumimoji="1" lang="zh-CN" altLang="en-US" sz="2800">
              <a:latin typeface="华文楷体" panose="02010600040101010101" pitchFamily="2" charset="-122"/>
              <a:ea typeface="华文楷体" panose="02010600040101010101" pitchFamily="2" charset="-122"/>
            </a:endParaRPr>
          </a:p>
        </p:txBody>
      </p:sp>
      <p:sp>
        <p:nvSpPr>
          <p:cNvPr id="15" name="矩形 14"/>
          <p:cNvSpPr/>
          <p:nvPr/>
        </p:nvSpPr>
        <p:spPr>
          <a:xfrm>
            <a:off x="6278890" y="2829990"/>
            <a:ext cx="1154162" cy="3558997"/>
          </a:xfrm>
          <a:prstGeom prst="rect">
            <a:avLst/>
          </a:prstGeom>
        </p:spPr>
        <p:txBody>
          <a:bodyPr vert="eaVert" wrap="square">
            <a:spAutoFit/>
          </a:bodyPr>
          <a:lstStyle/>
          <a:p>
            <a:pPr>
              <a:lnSpc>
                <a:spcPct val="150000"/>
              </a:lnSpc>
            </a:pPr>
            <a:r>
              <a:rPr kumimoji="1" lang="zh-CN" altLang="en-US" sz="1400">
                <a:latin typeface="华文楷体" panose="02010600040101010101" pitchFamily="2" charset="-122"/>
                <a:ea typeface="华文楷体" panose="02010600040101010101" pitchFamily="2" charset="-122"/>
              </a:rPr>
              <a:t>请点击添加内容请点击添加内容请点击添加内容请点击添加内容请点击添加内容请点击添加内容</a:t>
            </a:r>
            <a:endParaRPr lang="en-US" altLang="zh-CN" sz="1400" spc="300">
              <a:latin typeface="华文楷体" panose="02010600040101010101" pitchFamily="2" charset="-122"/>
              <a:ea typeface="华文楷体" panose="02010600040101010101" pitchFamily="2" charset="-122"/>
              <a:cs typeface="+mn-ea"/>
              <a:sym typeface="Century Gothic" panose="020B0502020202020204" pitchFamily="34" charset="0"/>
            </a:endParaRPr>
          </a:p>
        </p:txBody>
      </p:sp>
      <p:cxnSp>
        <p:nvCxnSpPr>
          <p:cNvPr id="16" name="直线连接符 15"/>
          <p:cNvCxnSpPr/>
          <p:nvPr/>
        </p:nvCxnSpPr>
        <p:spPr>
          <a:xfrm flipH="1">
            <a:off x="7621233" y="2829990"/>
            <a:ext cx="0" cy="147780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图片 3"/>
          <p:cNvPicPr>
            <a:picLocks noChangeAspect="1"/>
          </p:cNvPicPr>
          <p:nvPr/>
        </p:nvPicPr>
        <p:blipFill>
          <a:blip r:embed="rId3"/>
          <a:stretch>
            <a:fillRect/>
          </a:stretch>
        </p:blipFill>
        <p:spPr>
          <a:xfrm>
            <a:off x="650875" y="1052830"/>
            <a:ext cx="10767060" cy="5831840"/>
          </a:xfrm>
          <a:prstGeom prst="rect">
            <a:avLst/>
          </a:prstGeom>
        </p:spPr>
      </p:pic>
      <p:sp>
        <p:nvSpPr>
          <p:cNvPr id="17" name="矩形 16"/>
          <p:cNvSpPr/>
          <p:nvPr/>
        </p:nvSpPr>
        <p:spPr>
          <a:xfrm>
            <a:off x="3470275" y="12065"/>
            <a:ext cx="6245860" cy="821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12" name="文本框 11"/>
          <p:cNvSpPr txBox="1"/>
          <p:nvPr/>
        </p:nvSpPr>
        <p:spPr>
          <a:xfrm>
            <a:off x="3872230" y="69215"/>
            <a:ext cx="5441315" cy="706755"/>
          </a:xfrm>
          <a:prstGeom prst="rect">
            <a:avLst/>
          </a:prstGeom>
          <a:noFill/>
        </p:spPr>
        <p:txBody>
          <a:bodyPr wrap="square" rtlCol="0">
            <a:spAutoFit/>
          </a:bodyPr>
          <a:p>
            <a:r>
              <a:rPr lang="zh-CN" altLang="en-US" sz="4000" b="1">
                <a:gradFill>
                  <a:gsLst>
                    <a:gs pos="21000">
                      <a:srgbClr val="53575C"/>
                    </a:gs>
                    <a:gs pos="88000">
                      <a:srgbClr val="C5C7CA"/>
                    </a:gs>
                  </a:gsLst>
                  <a:lin ang="5400000"/>
                </a:gradFill>
                <a:effectLst/>
                <a:latin typeface="华文楷体" panose="02010600040101010101" pitchFamily="2" charset="-122"/>
                <a:ea typeface="华文楷体" panose="02010600040101010101" pitchFamily="2" charset="-122"/>
                <a:sym typeface="+mn-ea"/>
              </a:rPr>
              <a:t>后台管理系统展示（二）</a:t>
            </a:r>
            <a:endParaRPr lang="zh-CN" altLang="en-US" sz="4000" b="1">
              <a:gradFill>
                <a:gsLst>
                  <a:gs pos="21000">
                    <a:srgbClr val="53575C"/>
                  </a:gs>
                  <a:gs pos="88000">
                    <a:srgbClr val="C5C7CA"/>
                  </a:gs>
                </a:gsLst>
                <a:lin ang="5400000"/>
              </a:gradFill>
              <a:effectLst/>
              <a:latin typeface="华文楷体" panose="02010600040101010101" pitchFamily="2" charset="-122"/>
              <a:ea typeface="华文楷体" panose="02010600040101010101" pitchFamily="2" charset="-122"/>
              <a:sym typeface="+mn-ea"/>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3357880" y="0"/>
            <a:ext cx="5955665" cy="730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图片 4"/>
          <p:cNvPicPr>
            <a:picLocks noChangeAspect="1"/>
          </p:cNvPicPr>
          <p:nvPr/>
        </p:nvPicPr>
        <p:blipFill>
          <a:blip r:embed="rId1"/>
          <a:stretch>
            <a:fillRect/>
          </a:stretch>
        </p:blipFill>
        <p:spPr>
          <a:xfrm>
            <a:off x="4012217" y="1282700"/>
            <a:ext cx="4467095" cy="5575300"/>
          </a:xfrm>
          <a:prstGeom prst="rect">
            <a:avLst/>
          </a:prstGeom>
        </p:spPr>
      </p:pic>
      <p:sp>
        <p:nvSpPr>
          <p:cNvPr id="6" name="文本框 5"/>
          <p:cNvSpPr txBox="1"/>
          <p:nvPr/>
        </p:nvSpPr>
        <p:spPr>
          <a:xfrm>
            <a:off x="1867150" y="2727471"/>
            <a:ext cx="2652191" cy="688009"/>
          </a:xfrm>
          <a:prstGeom prst="rect">
            <a:avLst/>
          </a:prstGeom>
          <a:noFill/>
        </p:spPr>
        <p:txBody>
          <a:bodyPr wrap="square" rtlCol="0">
            <a:spAutoFit/>
          </a:bodyPr>
          <a:lstStyle/>
          <a:p>
            <a:pPr>
              <a:lnSpc>
                <a:spcPct val="150000"/>
              </a:lnSpc>
            </a:pPr>
            <a:r>
              <a:rPr kumimoji="1" lang="zh-CN" altLang="en-US" sz="1400">
                <a:latin typeface="华文楷体" panose="02010600040101010101" pitchFamily="2" charset="-122"/>
                <a:ea typeface="华文楷体" panose="02010600040101010101" pitchFamily="2" charset="-122"/>
              </a:rPr>
              <a:t>请点击添加内容请点击添加内容请点击添加内容</a:t>
            </a:r>
            <a:endParaRPr kumimoji="1" lang="zh-CN" altLang="en-US" sz="1400">
              <a:latin typeface="华文楷体" panose="02010600040101010101" pitchFamily="2" charset="-122"/>
              <a:ea typeface="华文楷体" panose="02010600040101010101" pitchFamily="2" charset="-122"/>
            </a:endParaRPr>
          </a:p>
        </p:txBody>
      </p:sp>
      <p:sp>
        <p:nvSpPr>
          <p:cNvPr id="7" name="文本框 6"/>
          <p:cNvSpPr txBox="1"/>
          <p:nvPr/>
        </p:nvSpPr>
        <p:spPr>
          <a:xfrm>
            <a:off x="1867150" y="2184084"/>
            <a:ext cx="1569660" cy="369332"/>
          </a:xfrm>
          <a:prstGeom prst="rect">
            <a:avLst/>
          </a:prstGeom>
          <a:noFill/>
        </p:spPr>
        <p:txBody>
          <a:bodyPr wrap="none" rtlCol="0">
            <a:spAutoFit/>
          </a:bodyPr>
          <a:lstStyle/>
          <a:p>
            <a:r>
              <a:rPr kumimoji="1" lang="zh-CN" altLang="en-US">
                <a:latin typeface="华文楷体" panose="02010600040101010101" pitchFamily="2" charset="-122"/>
                <a:ea typeface="华文楷体" panose="02010600040101010101" pitchFamily="2" charset="-122"/>
              </a:rPr>
              <a:t>点击添加标题</a:t>
            </a:r>
            <a:endParaRPr kumimoji="1" lang="zh-CN" altLang="en-US">
              <a:latin typeface="华文楷体" panose="02010600040101010101" pitchFamily="2" charset="-122"/>
              <a:ea typeface="华文楷体" panose="02010600040101010101" pitchFamily="2" charset="-122"/>
            </a:endParaRPr>
          </a:p>
        </p:txBody>
      </p:sp>
      <p:sp>
        <p:nvSpPr>
          <p:cNvPr id="8" name="文本框 7"/>
          <p:cNvSpPr txBox="1"/>
          <p:nvPr/>
        </p:nvSpPr>
        <p:spPr>
          <a:xfrm>
            <a:off x="1867150" y="4735069"/>
            <a:ext cx="2652191" cy="688009"/>
          </a:xfrm>
          <a:prstGeom prst="rect">
            <a:avLst/>
          </a:prstGeom>
          <a:noFill/>
        </p:spPr>
        <p:txBody>
          <a:bodyPr wrap="square" rtlCol="0">
            <a:spAutoFit/>
          </a:bodyPr>
          <a:lstStyle/>
          <a:p>
            <a:pPr>
              <a:lnSpc>
                <a:spcPct val="150000"/>
              </a:lnSpc>
            </a:pPr>
            <a:r>
              <a:rPr kumimoji="1" lang="zh-CN" altLang="en-US" sz="1400">
                <a:latin typeface="华文楷体" panose="02010600040101010101" pitchFamily="2" charset="-122"/>
                <a:ea typeface="华文楷体" panose="02010600040101010101" pitchFamily="2" charset="-122"/>
              </a:rPr>
              <a:t>请点击添加内容请点击添加内容请点击添加内容</a:t>
            </a:r>
            <a:endParaRPr kumimoji="1" lang="zh-CN" altLang="en-US" sz="1400">
              <a:latin typeface="华文楷体" panose="02010600040101010101" pitchFamily="2" charset="-122"/>
              <a:ea typeface="华文楷体" panose="02010600040101010101" pitchFamily="2" charset="-122"/>
            </a:endParaRPr>
          </a:p>
        </p:txBody>
      </p:sp>
      <p:sp>
        <p:nvSpPr>
          <p:cNvPr id="9" name="文本框 8"/>
          <p:cNvSpPr txBox="1"/>
          <p:nvPr/>
        </p:nvSpPr>
        <p:spPr>
          <a:xfrm>
            <a:off x="1867150" y="4191682"/>
            <a:ext cx="1569660" cy="369332"/>
          </a:xfrm>
          <a:prstGeom prst="rect">
            <a:avLst/>
          </a:prstGeom>
          <a:noFill/>
        </p:spPr>
        <p:txBody>
          <a:bodyPr wrap="none" rtlCol="0">
            <a:spAutoFit/>
          </a:bodyPr>
          <a:lstStyle/>
          <a:p>
            <a:r>
              <a:rPr kumimoji="1" lang="zh-CN" altLang="en-US">
                <a:latin typeface="华文楷体" panose="02010600040101010101" pitchFamily="2" charset="-122"/>
                <a:ea typeface="华文楷体" panose="02010600040101010101" pitchFamily="2" charset="-122"/>
              </a:rPr>
              <a:t>点击添加标题</a:t>
            </a:r>
            <a:endParaRPr kumimoji="1" lang="zh-CN" altLang="en-US">
              <a:latin typeface="华文楷体" panose="02010600040101010101" pitchFamily="2" charset="-122"/>
              <a:ea typeface="华文楷体" panose="02010600040101010101" pitchFamily="2" charset="-122"/>
            </a:endParaRPr>
          </a:p>
        </p:txBody>
      </p:sp>
      <p:sp>
        <p:nvSpPr>
          <p:cNvPr id="10" name="文本框 9"/>
          <p:cNvSpPr txBox="1"/>
          <p:nvPr/>
        </p:nvSpPr>
        <p:spPr>
          <a:xfrm>
            <a:off x="8189356" y="2727471"/>
            <a:ext cx="2652191" cy="688009"/>
          </a:xfrm>
          <a:prstGeom prst="rect">
            <a:avLst/>
          </a:prstGeom>
          <a:noFill/>
        </p:spPr>
        <p:txBody>
          <a:bodyPr wrap="square" rtlCol="0">
            <a:spAutoFit/>
          </a:bodyPr>
          <a:lstStyle/>
          <a:p>
            <a:pPr>
              <a:lnSpc>
                <a:spcPct val="150000"/>
              </a:lnSpc>
            </a:pPr>
            <a:r>
              <a:rPr kumimoji="1" lang="zh-CN" altLang="en-US" sz="1400">
                <a:latin typeface="华文楷体" panose="02010600040101010101" pitchFamily="2" charset="-122"/>
                <a:ea typeface="华文楷体" panose="02010600040101010101" pitchFamily="2" charset="-122"/>
              </a:rPr>
              <a:t>请点击添加内容请点击添加内容请点击添加内容</a:t>
            </a:r>
            <a:endParaRPr kumimoji="1" lang="zh-CN" altLang="en-US" sz="1400">
              <a:latin typeface="华文楷体" panose="02010600040101010101" pitchFamily="2" charset="-122"/>
              <a:ea typeface="华文楷体" panose="02010600040101010101" pitchFamily="2" charset="-122"/>
            </a:endParaRPr>
          </a:p>
        </p:txBody>
      </p:sp>
      <p:sp>
        <p:nvSpPr>
          <p:cNvPr id="11" name="文本框 10"/>
          <p:cNvSpPr txBox="1"/>
          <p:nvPr/>
        </p:nvSpPr>
        <p:spPr>
          <a:xfrm>
            <a:off x="8189356" y="2184084"/>
            <a:ext cx="1569660" cy="369332"/>
          </a:xfrm>
          <a:prstGeom prst="rect">
            <a:avLst/>
          </a:prstGeom>
          <a:noFill/>
        </p:spPr>
        <p:txBody>
          <a:bodyPr wrap="none" rtlCol="0">
            <a:spAutoFit/>
          </a:bodyPr>
          <a:lstStyle/>
          <a:p>
            <a:r>
              <a:rPr kumimoji="1" lang="zh-CN" altLang="en-US">
                <a:latin typeface="华文楷体" panose="02010600040101010101" pitchFamily="2" charset="-122"/>
                <a:ea typeface="华文楷体" panose="02010600040101010101" pitchFamily="2" charset="-122"/>
              </a:rPr>
              <a:t>点击添加标题</a:t>
            </a:r>
            <a:endParaRPr kumimoji="1" lang="zh-CN" altLang="en-US">
              <a:latin typeface="华文楷体" panose="02010600040101010101" pitchFamily="2" charset="-122"/>
              <a:ea typeface="华文楷体" panose="02010600040101010101" pitchFamily="2" charset="-122"/>
            </a:endParaRPr>
          </a:p>
        </p:txBody>
      </p:sp>
      <p:sp>
        <p:nvSpPr>
          <p:cNvPr id="12" name="文本框 11"/>
          <p:cNvSpPr txBox="1"/>
          <p:nvPr/>
        </p:nvSpPr>
        <p:spPr>
          <a:xfrm>
            <a:off x="8189356" y="4735069"/>
            <a:ext cx="2652191" cy="688009"/>
          </a:xfrm>
          <a:prstGeom prst="rect">
            <a:avLst/>
          </a:prstGeom>
          <a:noFill/>
        </p:spPr>
        <p:txBody>
          <a:bodyPr wrap="square" rtlCol="0">
            <a:spAutoFit/>
          </a:bodyPr>
          <a:lstStyle/>
          <a:p>
            <a:pPr>
              <a:lnSpc>
                <a:spcPct val="150000"/>
              </a:lnSpc>
            </a:pPr>
            <a:r>
              <a:rPr kumimoji="1" lang="zh-CN" altLang="en-US" sz="1400">
                <a:latin typeface="华文楷体" panose="02010600040101010101" pitchFamily="2" charset="-122"/>
                <a:ea typeface="华文楷体" panose="02010600040101010101" pitchFamily="2" charset="-122"/>
              </a:rPr>
              <a:t>请点击添加内容请点击添加内容请点击添加内容</a:t>
            </a:r>
            <a:endParaRPr kumimoji="1" lang="zh-CN" altLang="en-US" sz="1400">
              <a:latin typeface="华文楷体" panose="02010600040101010101" pitchFamily="2" charset="-122"/>
              <a:ea typeface="华文楷体" panose="02010600040101010101" pitchFamily="2" charset="-122"/>
            </a:endParaRPr>
          </a:p>
        </p:txBody>
      </p:sp>
      <p:sp>
        <p:nvSpPr>
          <p:cNvPr id="13" name="文本框 12"/>
          <p:cNvSpPr txBox="1"/>
          <p:nvPr/>
        </p:nvSpPr>
        <p:spPr>
          <a:xfrm>
            <a:off x="8189356" y="4191682"/>
            <a:ext cx="1569660" cy="369332"/>
          </a:xfrm>
          <a:prstGeom prst="rect">
            <a:avLst/>
          </a:prstGeom>
          <a:noFill/>
        </p:spPr>
        <p:txBody>
          <a:bodyPr wrap="none" rtlCol="0">
            <a:spAutoFit/>
          </a:bodyPr>
          <a:lstStyle/>
          <a:p>
            <a:r>
              <a:rPr kumimoji="1" lang="zh-CN" altLang="en-US">
                <a:latin typeface="华文楷体" panose="02010600040101010101" pitchFamily="2" charset="-122"/>
                <a:ea typeface="华文楷体" panose="02010600040101010101" pitchFamily="2" charset="-122"/>
              </a:rPr>
              <a:t>点击添加标题</a:t>
            </a:r>
            <a:endParaRPr kumimoji="1" lang="zh-CN" altLang="en-US">
              <a:latin typeface="华文楷体" panose="02010600040101010101" pitchFamily="2" charset="-122"/>
              <a:ea typeface="华文楷体" panose="02010600040101010101" pitchFamily="2" charset="-122"/>
            </a:endParaRPr>
          </a:p>
        </p:txBody>
      </p:sp>
      <p:pic>
        <p:nvPicPr>
          <p:cNvPr id="4" name="图片 4"/>
          <p:cNvPicPr>
            <a:picLocks noChangeAspect="1"/>
          </p:cNvPicPr>
          <p:nvPr/>
        </p:nvPicPr>
        <p:blipFill>
          <a:blip r:embed="rId2"/>
          <a:stretch>
            <a:fillRect/>
          </a:stretch>
        </p:blipFill>
        <p:spPr>
          <a:xfrm>
            <a:off x="681355" y="969645"/>
            <a:ext cx="10656570" cy="5631815"/>
          </a:xfrm>
          <a:prstGeom prst="rect">
            <a:avLst/>
          </a:prstGeom>
        </p:spPr>
      </p:pic>
      <p:sp>
        <p:nvSpPr>
          <p:cNvPr id="2" name="文本框 1"/>
          <p:cNvSpPr txBox="1"/>
          <p:nvPr/>
        </p:nvSpPr>
        <p:spPr>
          <a:xfrm>
            <a:off x="3615055" y="0"/>
            <a:ext cx="5441315" cy="706755"/>
          </a:xfrm>
          <a:prstGeom prst="rect">
            <a:avLst/>
          </a:prstGeom>
          <a:noFill/>
        </p:spPr>
        <p:txBody>
          <a:bodyPr wrap="square" rtlCol="0">
            <a:spAutoFit/>
          </a:bodyPr>
          <a:p>
            <a:r>
              <a:rPr lang="zh-CN" altLang="en-US" sz="4000" b="1">
                <a:gradFill>
                  <a:gsLst>
                    <a:gs pos="21000">
                      <a:srgbClr val="53575C"/>
                    </a:gs>
                    <a:gs pos="88000">
                      <a:srgbClr val="C5C7CA"/>
                    </a:gs>
                  </a:gsLst>
                  <a:lin ang="5400000"/>
                </a:gradFill>
                <a:effectLst/>
                <a:latin typeface="华文楷体" panose="02010600040101010101" pitchFamily="2" charset="-122"/>
                <a:ea typeface="华文楷体" panose="02010600040101010101" pitchFamily="2" charset="-122"/>
                <a:sym typeface="+mn-ea"/>
              </a:rPr>
              <a:t>后台管理系统展示（三</a:t>
            </a:r>
            <a:r>
              <a:rPr lang="zh-CN" altLang="en-US" sz="4000" b="1">
                <a:gradFill>
                  <a:gsLst>
                    <a:gs pos="21000">
                      <a:srgbClr val="53575C"/>
                    </a:gs>
                    <a:gs pos="88000">
                      <a:srgbClr val="C5C7CA"/>
                    </a:gs>
                  </a:gsLst>
                  <a:lin ang="5400000"/>
                </a:gradFill>
                <a:effectLst/>
                <a:latin typeface="华文楷体" panose="02010600040101010101" pitchFamily="2" charset="-122"/>
                <a:ea typeface="华文楷体" panose="02010600040101010101" pitchFamily="2" charset="-122"/>
                <a:sym typeface="+mn-ea"/>
              </a:rPr>
              <a:t>）</a:t>
            </a:r>
            <a:endParaRPr lang="zh-CN" altLang="en-US" sz="4000" b="1">
              <a:gradFill>
                <a:gsLst>
                  <a:gs pos="21000">
                    <a:srgbClr val="53575C"/>
                  </a:gs>
                  <a:gs pos="88000">
                    <a:srgbClr val="C5C7CA"/>
                  </a:gs>
                </a:gsLst>
                <a:lin ang="5400000"/>
              </a:gradFill>
              <a:effectLst/>
              <a:latin typeface="华文楷体" panose="02010600040101010101" pitchFamily="2" charset="-122"/>
              <a:ea typeface="华文楷体" panose="02010600040101010101" pitchFamily="2" charset="-122"/>
              <a:sym typeface="+mn-ea"/>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843785" y="1027607"/>
            <a:ext cx="3914087" cy="4442608"/>
            <a:chOff x="540883" y="1334917"/>
            <a:chExt cx="3914087" cy="4442608"/>
          </a:xfrm>
        </p:grpSpPr>
        <p:pic>
          <p:nvPicPr>
            <p:cNvPr id="5" name="图片 4"/>
            <p:cNvPicPr>
              <a:picLocks noChangeAspect="1"/>
            </p:cNvPicPr>
            <p:nvPr/>
          </p:nvPicPr>
          <p:blipFill>
            <a:blip r:embed="rId1"/>
            <a:stretch>
              <a:fillRect/>
            </a:stretch>
          </p:blipFill>
          <p:spPr>
            <a:xfrm>
              <a:off x="808091" y="3101954"/>
              <a:ext cx="3379669" cy="2675571"/>
            </a:xfrm>
            <a:prstGeom prst="rect">
              <a:avLst/>
            </a:prstGeom>
          </p:spPr>
        </p:pic>
        <p:pic>
          <p:nvPicPr>
            <p:cNvPr id="6" name="图片 5"/>
            <p:cNvPicPr>
              <a:picLocks noChangeAspect="1"/>
            </p:cNvPicPr>
            <p:nvPr/>
          </p:nvPicPr>
          <p:blipFill>
            <a:blip r:embed="rId2"/>
            <a:stretch>
              <a:fillRect/>
            </a:stretch>
          </p:blipFill>
          <p:spPr>
            <a:xfrm rot="1440340">
              <a:off x="540883" y="1334917"/>
              <a:ext cx="3914087" cy="3914087"/>
            </a:xfrm>
            <a:prstGeom prst="rect">
              <a:avLst/>
            </a:prstGeom>
          </p:spPr>
        </p:pic>
      </p:grpSp>
      <p:grpSp>
        <p:nvGrpSpPr>
          <p:cNvPr id="7" name="组合 6"/>
          <p:cNvGrpSpPr/>
          <p:nvPr/>
        </p:nvGrpSpPr>
        <p:grpSpPr>
          <a:xfrm>
            <a:off x="2685994" y="2275449"/>
            <a:ext cx="2510602" cy="2510602"/>
            <a:chOff x="1092530" y="82186"/>
            <a:chExt cx="1460665" cy="1460665"/>
          </a:xfrm>
        </p:grpSpPr>
        <p:sp>
          <p:nvSpPr>
            <p:cNvPr id="8" name="椭圆 7"/>
            <p:cNvSpPr/>
            <p:nvPr/>
          </p:nvSpPr>
          <p:spPr>
            <a:xfrm>
              <a:off x="1092530" y="82186"/>
              <a:ext cx="1460665" cy="1460665"/>
            </a:xfrm>
            <a:prstGeom prst="ellipse">
              <a:avLst/>
            </a:prstGeom>
            <a:solidFill>
              <a:schemeClr val="bg1"/>
            </a:solidFill>
            <a:ln>
              <a:noFill/>
            </a:ln>
            <a:effectLst>
              <a:outerShdw blurRad="2159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p:nvSpPr>
          <p:spPr>
            <a:xfrm>
              <a:off x="1226151" y="215807"/>
              <a:ext cx="1193422" cy="1193422"/>
            </a:xfrm>
            <a:prstGeom prst="ellipse">
              <a:avLst/>
            </a:prstGeom>
            <a:solidFill>
              <a:srgbClr val="DFECE4"/>
            </a:solidFill>
            <a:ln>
              <a:noFill/>
            </a:ln>
            <a:effectLst>
              <a:outerShdw blurRad="2159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0" name="文本框 9"/>
          <p:cNvSpPr txBox="1"/>
          <p:nvPr/>
        </p:nvSpPr>
        <p:spPr>
          <a:xfrm>
            <a:off x="3189077" y="2505118"/>
            <a:ext cx="1566454" cy="1862048"/>
          </a:xfrm>
          <a:prstGeom prst="rect">
            <a:avLst/>
          </a:prstGeom>
          <a:noFill/>
        </p:spPr>
        <p:txBody>
          <a:bodyPr wrap="none" rtlCol="0">
            <a:spAutoFit/>
          </a:bodyPr>
          <a:lstStyle/>
          <a:p>
            <a:r>
              <a:rPr kumimoji="1" lang="en-US" altLang="zh-CN" sz="11500">
                <a:latin typeface="华文楷体" panose="02010600040101010101" pitchFamily="2" charset="-122"/>
                <a:ea typeface="华文楷体" panose="02010600040101010101" pitchFamily="2" charset="-122"/>
              </a:rPr>
              <a:t>02</a:t>
            </a:r>
            <a:endParaRPr kumimoji="1" lang="zh-CN" altLang="en-US" sz="11500">
              <a:latin typeface="华文楷体" panose="02010600040101010101" pitchFamily="2" charset="-122"/>
              <a:ea typeface="华文楷体" panose="02010600040101010101" pitchFamily="2" charset="-122"/>
            </a:endParaRPr>
          </a:p>
        </p:txBody>
      </p:sp>
      <p:sp>
        <p:nvSpPr>
          <p:cNvPr id="14" name="文本框 13"/>
          <p:cNvSpPr txBox="1"/>
          <p:nvPr/>
        </p:nvSpPr>
        <p:spPr>
          <a:xfrm>
            <a:off x="7634605" y="1207770"/>
            <a:ext cx="798195" cy="4222750"/>
          </a:xfrm>
          <a:prstGeom prst="rect">
            <a:avLst/>
          </a:prstGeom>
          <a:noFill/>
        </p:spPr>
        <p:txBody>
          <a:bodyPr vert="eaVert" wrap="square" rtlCol="0">
            <a:spAutoFit/>
          </a:bodyPr>
          <a:lstStyle/>
          <a:p>
            <a:r>
              <a:rPr kumimoji="1" lang="zh-CN" altLang="en-US" sz="4000">
                <a:latin typeface="华文楷体" panose="02010600040101010101" pitchFamily="2" charset="-122"/>
                <a:ea typeface="华文楷体" panose="02010600040101010101" pitchFamily="2" charset="-122"/>
              </a:rPr>
              <a:t>数据库设计与实现</a:t>
            </a:r>
            <a:endParaRPr kumimoji="1" lang="zh-CN" altLang="en-US" sz="4000">
              <a:latin typeface="华文楷体" panose="02010600040101010101" pitchFamily="2" charset="-122"/>
              <a:ea typeface="华文楷体" panose="02010600040101010101" pitchFamily="2" charset="-122"/>
            </a:endParaRPr>
          </a:p>
        </p:txBody>
      </p:sp>
      <p:cxnSp>
        <p:nvCxnSpPr>
          <p:cNvPr id="16" name="直线连接符 15"/>
          <p:cNvCxnSpPr/>
          <p:nvPr/>
        </p:nvCxnSpPr>
        <p:spPr>
          <a:xfrm flipH="1">
            <a:off x="7621233" y="2829990"/>
            <a:ext cx="0" cy="147780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a:srcRect t="7037" b="20371"/>
          <a:stretch>
            <a:fillRect/>
          </a:stretch>
        </p:blipFill>
        <p:spPr>
          <a:xfrm>
            <a:off x="6632423" y="39168"/>
            <a:ext cx="4420804" cy="5164920"/>
          </a:xfrm>
          <a:prstGeom prst="rect">
            <a:avLst/>
          </a:prstGeom>
        </p:spPr>
      </p:pic>
      <p:sp>
        <p:nvSpPr>
          <p:cNvPr id="4" name="矩形 3"/>
          <p:cNvSpPr/>
          <p:nvPr/>
        </p:nvSpPr>
        <p:spPr>
          <a:xfrm>
            <a:off x="4012217" y="0"/>
            <a:ext cx="4467095" cy="731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4861779" y="85931"/>
            <a:ext cx="2468880" cy="645160"/>
          </a:xfrm>
          <a:prstGeom prst="rect">
            <a:avLst/>
          </a:prstGeom>
          <a:noFill/>
        </p:spPr>
        <p:txBody>
          <a:bodyPr wrap="none" rtlCol="0">
            <a:spAutoFit/>
          </a:bodyPr>
          <a:lstStyle/>
          <a:p>
            <a:pPr algn="ctr"/>
            <a:r>
              <a:rPr kumimoji="1" lang="zh-CN" altLang="en-US" sz="3600">
                <a:latin typeface="华文楷体" panose="02010600040101010101" pitchFamily="2" charset="-122"/>
                <a:ea typeface="华文楷体" panose="02010600040101010101" pitchFamily="2" charset="-122"/>
              </a:rPr>
              <a:t>数据库设计</a:t>
            </a:r>
            <a:endParaRPr kumimoji="1" lang="zh-CN" altLang="en-US" sz="3600">
              <a:latin typeface="华文楷体" panose="02010600040101010101" pitchFamily="2" charset="-122"/>
              <a:ea typeface="华文楷体" panose="02010600040101010101" pitchFamily="2" charset="-122"/>
            </a:endParaRPr>
          </a:p>
        </p:txBody>
      </p:sp>
      <p:grpSp>
        <p:nvGrpSpPr>
          <p:cNvPr id="15" name="组合 14"/>
          <p:cNvGrpSpPr/>
          <p:nvPr/>
        </p:nvGrpSpPr>
        <p:grpSpPr>
          <a:xfrm>
            <a:off x="954147" y="1511300"/>
            <a:ext cx="4283039" cy="4283039"/>
            <a:chOff x="1002468" y="1625600"/>
            <a:chExt cx="3695700" cy="3695700"/>
          </a:xfrm>
        </p:grpSpPr>
        <p:grpSp>
          <p:nvGrpSpPr>
            <p:cNvPr id="10" name="组合 9"/>
            <p:cNvGrpSpPr/>
            <p:nvPr/>
          </p:nvGrpSpPr>
          <p:grpSpPr>
            <a:xfrm>
              <a:off x="1002468" y="1625600"/>
              <a:ext cx="3695700" cy="3695700"/>
              <a:chOff x="1282700" y="2057400"/>
              <a:chExt cx="2667000" cy="2667000"/>
            </a:xfrm>
          </p:grpSpPr>
          <p:sp>
            <p:nvSpPr>
              <p:cNvPr id="6" name="矩形 5"/>
              <p:cNvSpPr/>
              <p:nvPr/>
            </p:nvSpPr>
            <p:spPr>
              <a:xfrm>
                <a:off x="1282700" y="2057400"/>
                <a:ext cx="1333500" cy="1333500"/>
              </a:xfrm>
              <a:prstGeom prst="rect">
                <a:avLst/>
              </a:prstGeom>
              <a:solidFill>
                <a:schemeClr val="bg1"/>
              </a:solidFill>
              <a:ln w="28575">
                <a:solidFill>
                  <a:schemeClr val="bg1"/>
                </a:solidFill>
              </a:ln>
              <a:effectLst>
                <a:outerShdw blurRad="152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2616200" y="2057400"/>
                <a:ext cx="1333500" cy="1333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p:cNvSpPr/>
              <p:nvPr/>
            </p:nvSpPr>
            <p:spPr>
              <a:xfrm>
                <a:off x="1282700" y="3390900"/>
                <a:ext cx="1333500" cy="1333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p:cNvSpPr/>
              <p:nvPr/>
            </p:nvSpPr>
            <p:spPr>
              <a:xfrm>
                <a:off x="2616200" y="3390900"/>
                <a:ext cx="1333500" cy="13335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1" name="矩形 10"/>
            <p:cNvSpPr/>
            <p:nvPr/>
          </p:nvSpPr>
          <p:spPr>
            <a:xfrm>
              <a:off x="1078668" y="1701800"/>
              <a:ext cx="1695450" cy="1695450"/>
            </a:xfrm>
            <a:prstGeom prst="rect">
              <a:avLst/>
            </a:prstGeom>
            <a:solidFill>
              <a:srgbClr val="DFECE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4" name="文本框 13"/>
          <p:cNvSpPr txBox="1"/>
          <p:nvPr/>
        </p:nvSpPr>
        <p:spPr>
          <a:xfrm>
            <a:off x="5600700" y="5204088"/>
            <a:ext cx="6146800" cy="688009"/>
          </a:xfrm>
          <a:prstGeom prst="rect">
            <a:avLst/>
          </a:prstGeom>
          <a:noFill/>
        </p:spPr>
        <p:txBody>
          <a:bodyPr wrap="square" rtlCol="0">
            <a:spAutoFit/>
          </a:bodyPr>
          <a:lstStyle/>
          <a:p>
            <a:pPr algn="ctr">
              <a:lnSpc>
                <a:spcPct val="150000"/>
              </a:lnSpc>
            </a:pPr>
            <a:r>
              <a:rPr kumimoji="1" lang="zh-CN" altLang="en-US" sz="1400">
                <a:latin typeface="华文楷体" panose="02010600040101010101" pitchFamily="2" charset="-122"/>
                <a:ea typeface="华文楷体" panose="02010600040101010101" pitchFamily="2" charset="-122"/>
              </a:rPr>
              <a:t>请点击添加内容请点击添加内容请点击添加内容请点击添加内容请点击添加内容请点击添加内容请点击添加内容请点击添加内容请点击添加内容</a:t>
            </a:r>
            <a:endParaRPr kumimoji="1" lang="zh-CN" altLang="en-US" sz="1400">
              <a:latin typeface="华文楷体" panose="02010600040101010101" pitchFamily="2" charset="-122"/>
              <a:ea typeface="华文楷体" panose="02010600040101010101" pitchFamily="2" charset="-122"/>
            </a:endParaRPr>
          </a:p>
        </p:txBody>
      </p:sp>
      <p:grpSp>
        <p:nvGrpSpPr>
          <p:cNvPr id="16" name="组合 15"/>
          <p:cNvGrpSpPr/>
          <p:nvPr/>
        </p:nvGrpSpPr>
        <p:grpSpPr>
          <a:xfrm>
            <a:off x="1754968" y="1779760"/>
            <a:ext cx="539875" cy="436207"/>
            <a:chOff x="3733526" y="3189460"/>
            <a:chExt cx="539875" cy="436207"/>
          </a:xfrm>
          <a:solidFill>
            <a:schemeClr val="bg1"/>
          </a:solidFill>
          <a:effectLst>
            <a:outerShdw blurRad="50800" dist="38100" dir="2700000" algn="tl" rotWithShape="0">
              <a:prstClr val="black">
                <a:alpha val="40000"/>
              </a:prstClr>
            </a:outerShdw>
          </a:effectLst>
        </p:grpSpPr>
        <p:sp>
          <p:nvSpPr>
            <p:cNvPr id="17" name="Shape 4127"/>
            <p:cNvSpPr/>
            <p:nvPr/>
          </p:nvSpPr>
          <p:spPr>
            <a:xfrm>
              <a:off x="3787179" y="3354254"/>
              <a:ext cx="187912" cy="36585"/>
            </a:xfrm>
            <a:custGeom>
              <a:avLst/>
              <a:gdLst/>
              <a:ahLst/>
              <a:cxnLst>
                <a:cxn ang="0">
                  <a:pos x="wd2" y="hd2"/>
                </a:cxn>
                <a:cxn ang="5400000">
                  <a:pos x="wd2" y="hd2"/>
                </a:cxn>
                <a:cxn ang="10800000">
                  <a:pos x="wd2" y="hd2"/>
                </a:cxn>
                <a:cxn ang="16200000">
                  <a:pos x="wd2" y="hd2"/>
                </a:cxn>
              </a:cxnLst>
              <a:rect l="0" t="0" r="r" b="b"/>
              <a:pathLst>
                <a:path w="21600" h="21600" extrusionOk="0">
                  <a:moveTo>
                    <a:pt x="19440" y="21600"/>
                  </a:moveTo>
                  <a:cubicBezTo>
                    <a:pt x="2160" y="21600"/>
                    <a:pt x="2160" y="21600"/>
                    <a:pt x="2160" y="21600"/>
                  </a:cubicBezTo>
                  <a:cubicBezTo>
                    <a:pt x="960" y="21600"/>
                    <a:pt x="0" y="16800"/>
                    <a:pt x="0" y="10800"/>
                  </a:cubicBezTo>
                  <a:cubicBezTo>
                    <a:pt x="0" y="4800"/>
                    <a:pt x="960" y="0"/>
                    <a:pt x="2160" y="0"/>
                  </a:cubicBezTo>
                  <a:cubicBezTo>
                    <a:pt x="19440" y="0"/>
                    <a:pt x="19440" y="0"/>
                    <a:pt x="19440" y="0"/>
                  </a:cubicBezTo>
                  <a:cubicBezTo>
                    <a:pt x="20640" y="0"/>
                    <a:pt x="21600" y="4800"/>
                    <a:pt x="21600" y="10800"/>
                  </a:cubicBezTo>
                  <a:cubicBezTo>
                    <a:pt x="21600" y="16800"/>
                    <a:pt x="20640" y="21600"/>
                    <a:pt x="19440" y="21600"/>
                  </a:cubicBezTo>
                  <a:close/>
                </a:path>
              </a:pathLst>
            </a:custGeom>
            <a:grpFill/>
            <a:ln w="12700" cap="flat">
              <a:noFill/>
              <a:miter lim="400000"/>
            </a:ln>
            <a:effectLst/>
          </p:spPr>
          <p:txBody>
            <a:bodyPr wrap="square" lIns="0" tIns="0" rIns="0" bIns="0" numCol="1" anchor="t">
              <a:noAutofit/>
            </a:bodyPr>
            <a:lstStyle/>
            <a:p>
              <a:pPr lvl="0"/>
            </a:p>
          </p:txBody>
        </p:sp>
        <p:sp>
          <p:nvSpPr>
            <p:cNvPr id="18" name="Shape 4128"/>
            <p:cNvSpPr/>
            <p:nvPr/>
          </p:nvSpPr>
          <p:spPr>
            <a:xfrm>
              <a:off x="3810460" y="3357579"/>
              <a:ext cx="34923" cy="76496"/>
            </a:xfrm>
            <a:custGeom>
              <a:avLst/>
              <a:gdLst/>
              <a:ahLst/>
              <a:cxnLst>
                <a:cxn ang="0">
                  <a:pos x="wd2" y="hd2"/>
                </a:cxn>
                <a:cxn ang="5400000">
                  <a:pos x="wd2" y="hd2"/>
                </a:cxn>
                <a:cxn ang="10800000">
                  <a:pos x="wd2" y="hd2"/>
                </a:cxn>
                <a:cxn ang="16200000">
                  <a:pos x="wd2" y="hd2"/>
                </a:cxn>
              </a:cxnLst>
              <a:rect l="0" t="0" r="r" b="b"/>
              <a:pathLst>
                <a:path w="21600" h="21600" extrusionOk="0">
                  <a:moveTo>
                    <a:pt x="11435" y="21600"/>
                  </a:moveTo>
                  <a:cubicBezTo>
                    <a:pt x="5082" y="21600"/>
                    <a:pt x="0" y="19265"/>
                    <a:pt x="0" y="16346"/>
                  </a:cubicBezTo>
                  <a:cubicBezTo>
                    <a:pt x="0" y="5254"/>
                    <a:pt x="0" y="5254"/>
                    <a:pt x="0" y="5254"/>
                  </a:cubicBezTo>
                  <a:cubicBezTo>
                    <a:pt x="0" y="2335"/>
                    <a:pt x="5082" y="0"/>
                    <a:pt x="11435" y="0"/>
                  </a:cubicBezTo>
                  <a:cubicBezTo>
                    <a:pt x="16518" y="0"/>
                    <a:pt x="21600" y="2335"/>
                    <a:pt x="21600" y="5254"/>
                  </a:cubicBezTo>
                  <a:cubicBezTo>
                    <a:pt x="21600" y="16346"/>
                    <a:pt x="21600" y="16346"/>
                    <a:pt x="21600" y="16346"/>
                  </a:cubicBezTo>
                  <a:cubicBezTo>
                    <a:pt x="21600" y="19265"/>
                    <a:pt x="16518" y="21600"/>
                    <a:pt x="11435" y="21600"/>
                  </a:cubicBezTo>
                  <a:close/>
                </a:path>
              </a:pathLst>
            </a:custGeom>
            <a:grpFill/>
            <a:ln w="12700" cap="flat">
              <a:noFill/>
              <a:miter lim="400000"/>
            </a:ln>
            <a:effectLst/>
          </p:spPr>
          <p:txBody>
            <a:bodyPr wrap="square" lIns="0" tIns="0" rIns="0" bIns="0" numCol="1" anchor="t">
              <a:noAutofit/>
            </a:bodyPr>
            <a:lstStyle/>
            <a:p>
              <a:pPr lvl="0"/>
            </a:p>
          </p:txBody>
        </p:sp>
        <p:sp>
          <p:nvSpPr>
            <p:cNvPr id="19" name="Shape 4129"/>
            <p:cNvSpPr/>
            <p:nvPr/>
          </p:nvSpPr>
          <p:spPr>
            <a:xfrm>
              <a:off x="3853696" y="3357579"/>
              <a:ext cx="38249" cy="764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00" y="21600"/>
                    <a:pt x="0" y="19265"/>
                    <a:pt x="0" y="16346"/>
                  </a:cubicBezTo>
                  <a:cubicBezTo>
                    <a:pt x="0" y="5254"/>
                    <a:pt x="0" y="5254"/>
                    <a:pt x="0" y="5254"/>
                  </a:cubicBezTo>
                  <a:cubicBezTo>
                    <a:pt x="0" y="2335"/>
                    <a:pt x="4800" y="0"/>
                    <a:pt x="10800" y="0"/>
                  </a:cubicBezTo>
                  <a:cubicBezTo>
                    <a:pt x="16800" y="0"/>
                    <a:pt x="21600" y="2335"/>
                    <a:pt x="21600" y="5254"/>
                  </a:cubicBezTo>
                  <a:cubicBezTo>
                    <a:pt x="21600" y="16346"/>
                    <a:pt x="21600" y="16346"/>
                    <a:pt x="21600" y="16346"/>
                  </a:cubicBezTo>
                  <a:cubicBezTo>
                    <a:pt x="21600" y="19265"/>
                    <a:pt x="16800" y="21600"/>
                    <a:pt x="10800" y="21600"/>
                  </a:cubicBezTo>
                  <a:close/>
                </a:path>
              </a:pathLst>
            </a:custGeom>
            <a:grpFill/>
            <a:ln w="12700" cap="flat">
              <a:noFill/>
              <a:miter lim="400000"/>
            </a:ln>
            <a:effectLst/>
          </p:spPr>
          <p:txBody>
            <a:bodyPr wrap="square" lIns="0" tIns="0" rIns="0" bIns="0" numCol="1" anchor="t">
              <a:noAutofit/>
            </a:bodyPr>
            <a:lstStyle/>
            <a:p>
              <a:pPr lvl="0"/>
            </a:p>
          </p:txBody>
        </p:sp>
        <p:sp>
          <p:nvSpPr>
            <p:cNvPr id="20" name="Shape 4130"/>
            <p:cNvSpPr/>
            <p:nvPr/>
          </p:nvSpPr>
          <p:spPr>
            <a:xfrm>
              <a:off x="3945157" y="3292725"/>
              <a:ext cx="106428" cy="159642"/>
            </a:xfrm>
            <a:custGeom>
              <a:avLst/>
              <a:gdLst/>
              <a:ahLst/>
              <a:cxnLst>
                <a:cxn ang="0">
                  <a:pos x="wd2" y="hd2"/>
                </a:cxn>
                <a:cxn ang="5400000">
                  <a:pos x="wd2" y="hd2"/>
                </a:cxn>
                <a:cxn ang="10800000">
                  <a:pos x="wd2" y="hd2"/>
                </a:cxn>
                <a:cxn ang="16200000">
                  <a:pos x="wd2" y="hd2"/>
                </a:cxn>
              </a:cxnLst>
              <a:rect l="0" t="0" r="r" b="b"/>
              <a:pathLst>
                <a:path w="21600" h="21600" extrusionOk="0">
                  <a:moveTo>
                    <a:pt x="10588" y="21600"/>
                  </a:moveTo>
                  <a:cubicBezTo>
                    <a:pt x="4659" y="21600"/>
                    <a:pt x="0" y="18189"/>
                    <a:pt x="0" y="14211"/>
                  </a:cubicBezTo>
                  <a:cubicBezTo>
                    <a:pt x="0" y="7389"/>
                    <a:pt x="0" y="7389"/>
                    <a:pt x="0" y="7389"/>
                  </a:cubicBezTo>
                  <a:cubicBezTo>
                    <a:pt x="0" y="3411"/>
                    <a:pt x="4659" y="0"/>
                    <a:pt x="10588" y="0"/>
                  </a:cubicBezTo>
                  <a:cubicBezTo>
                    <a:pt x="16941" y="0"/>
                    <a:pt x="21600" y="3411"/>
                    <a:pt x="21600" y="7389"/>
                  </a:cubicBezTo>
                  <a:cubicBezTo>
                    <a:pt x="21600" y="14211"/>
                    <a:pt x="21600" y="14211"/>
                    <a:pt x="21600" y="14211"/>
                  </a:cubicBezTo>
                  <a:cubicBezTo>
                    <a:pt x="21600" y="18189"/>
                    <a:pt x="16941" y="21600"/>
                    <a:pt x="10588" y="21600"/>
                  </a:cubicBezTo>
                  <a:close/>
                  <a:moveTo>
                    <a:pt x="10588" y="5116"/>
                  </a:moveTo>
                  <a:cubicBezTo>
                    <a:pt x="8894" y="5116"/>
                    <a:pt x="7200" y="6253"/>
                    <a:pt x="7200" y="7389"/>
                  </a:cubicBezTo>
                  <a:cubicBezTo>
                    <a:pt x="7200" y="14211"/>
                    <a:pt x="7200" y="14211"/>
                    <a:pt x="7200" y="14211"/>
                  </a:cubicBezTo>
                  <a:cubicBezTo>
                    <a:pt x="7200" y="15632"/>
                    <a:pt x="8894" y="16484"/>
                    <a:pt x="10588" y="16484"/>
                  </a:cubicBezTo>
                  <a:cubicBezTo>
                    <a:pt x="12706" y="16484"/>
                    <a:pt x="14400" y="15632"/>
                    <a:pt x="14400" y="14211"/>
                  </a:cubicBezTo>
                  <a:cubicBezTo>
                    <a:pt x="14400" y="7389"/>
                    <a:pt x="14400" y="7389"/>
                    <a:pt x="14400" y="7389"/>
                  </a:cubicBezTo>
                  <a:cubicBezTo>
                    <a:pt x="14400" y="6253"/>
                    <a:pt x="12706" y="5116"/>
                    <a:pt x="10588" y="5116"/>
                  </a:cubicBezTo>
                  <a:close/>
                </a:path>
              </a:pathLst>
            </a:custGeom>
            <a:grpFill/>
            <a:ln w="12700" cap="flat">
              <a:noFill/>
              <a:miter lim="400000"/>
            </a:ln>
            <a:effectLst/>
          </p:spPr>
          <p:txBody>
            <a:bodyPr wrap="square" lIns="0" tIns="0" rIns="0" bIns="0" numCol="1" anchor="t">
              <a:noAutofit/>
            </a:bodyPr>
            <a:lstStyle/>
            <a:p>
              <a:pPr lvl="0"/>
            </a:p>
          </p:txBody>
        </p:sp>
        <p:sp>
          <p:nvSpPr>
            <p:cNvPr id="21" name="Shape 4131"/>
            <p:cNvSpPr/>
            <p:nvPr/>
          </p:nvSpPr>
          <p:spPr>
            <a:xfrm>
              <a:off x="3733526" y="3189460"/>
              <a:ext cx="539875" cy="436207"/>
            </a:xfrm>
            <a:custGeom>
              <a:avLst/>
              <a:gdLst/>
              <a:ahLst/>
              <a:cxnLst>
                <a:cxn ang="0">
                  <a:pos x="wd2" y="hd2"/>
                </a:cxn>
                <a:cxn ang="5400000">
                  <a:pos x="wd2" y="hd2"/>
                </a:cxn>
                <a:cxn ang="10800000">
                  <a:pos x="wd2" y="hd2"/>
                </a:cxn>
                <a:cxn ang="16200000">
                  <a:pos x="wd2" y="hd2"/>
                </a:cxn>
              </a:cxnLst>
              <a:rect l="0" t="0" r="r" b="b"/>
              <a:pathLst>
                <a:path w="20625" h="20679" extrusionOk="0">
                  <a:moveTo>
                    <a:pt x="19898" y="17075"/>
                  </a:moveTo>
                  <a:cubicBezTo>
                    <a:pt x="15753" y="13706"/>
                    <a:pt x="15753" y="13706"/>
                    <a:pt x="15753" y="13706"/>
                  </a:cubicBezTo>
                  <a:cubicBezTo>
                    <a:pt x="15354" y="13409"/>
                    <a:pt x="14956" y="13409"/>
                    <a:pt x="14557" y="13508"/>
                  </a:cubicBezTo>
                  <a:cubicBezTo>
                    <a:pt x="14398" y="13508"/>
                    <a:pt x="14239" y="13607"/>
                    <a:pt x="14159" y="13706"/>
                  </a:cubicBezTo>
                  <a:cubicBezTo>
                    <a:pt x="13441" y="13112"/>
                    <a:pt x="13441" y="13112"/>
                    <a:pt x="13441" y="13112"/>
                  </a:cubicBezTo>
                  <a:cubicBezTo>
                    <a:pt x="14239" y="11229"/>
                    <a:pt x="14557" y="9049"/>
                    <a:pt x="14159" y="6770"/>
                  </a:cubicBezTo>
                  <a:cubicBezTo>
                    <a:pt x="13202" y="2014"/>
                    <a:pt x="9297" y="-859"/>
                    <a:pt x="5471" y="231"/>
                  </a:cubicBezTo>
                  <a:cubicBezTo>
                    <a:pt x="1645" y="1420"/>
                    <a:pt x="-746" y="6275"/>
                    <a:pt x="210" y="11031"/>
                  </a:cubicBezTo>
                  <a:cubicBezTo>
                    <a:pt x="1167" y="15787"/>
                    <a:pt x="4993" y="18660"/>
                    <a:pt x="8898" y="17570"/>
                  </a:cubicBezTo>
                  <a:cubicBezTo>
                    <a:pt x="10413" y="17075"/>
                    <a:pt x="11688" y="16084"/>
                    <a:pt x="12644" y="14697"/>
                  </a:cubicBezTo>
                  <a:cubicBezTo>
                    <a:pt x="13362" y="15291"/>
                    <a:pt x="13362" y="15291"/>
                    <a:pt x="13362" y="15291"/>
                  </a:cubicBezTo>
                  <a:cubicBezTo>
                    <a:pt x="13282" y="15886"/>
                    <a:pt x="13521" y="16580"/>
                    <a:pt x="13999" y="16976"/>
                  </a:cubicBezTo>
                  <a:cubicBezTo>
                    <a:pt x="18224" y="20345"/>
                    <a:pt x="18224" y="20345"/>
                    <a:pt x="18224" y="20345"/>
                  </a:cubicBezTo>
                  <a:cubicBezTo>
                    <a:pt x="18543" y="20642"/>
                    <a:pt x="19021" y="20741"/>
                    <a:pt x="19419" y="20642"/>
                  </a:cubicBezTo>
                  <a:cubicBezTo>
                    <a:pt x="19818" y="20543"/>
                    <a:pt x="20137" y="20246"/>
                    <a:pt x="20376" y="19750"/>
                  </a:cubicBezTo>
                  <a:cubicBezTo>
                    <a:pt x="20854" y="18858"/>
                    <a:pt x="20615" y="17669"/>
                    <a:pt x="19898" y="17075"/>
                  </a:cubicBezTo>
                  <a:close/>
                  <a:moveTo>
                    <a:pt x="8579" y="15985"/>
                  </a:moveTo>
                  <a:cubicBezTo>
                    <a:pt x="5391" y="16877"/>
                    <a:pt x="2283" y="14499"/>
                    <a:pt x="1486" y="10635"/>
                  </a:cubicBezTo>
                  <a:cubicBezTo>
                    <a:pt x="768" y="6671"/>
                    <a:pt x="2681" y="2807"/>
                    <a:pt x="5790" y="1816"/>
                  </a:cubicBezTo>
                  <a:cubicBezTo>
                    <a:pt x="8898" y="924"/>
                    <a:pt x="12086" y="3302"/>
                    <a:pt x="12804" y="7167"/>
                  </a:cubicBezTo>
                  <a:cubicBezTo>
                    <a:pt x="13601" y="11130"/>
                    <a:pt x="11688" y="14994"/>
                    <a:pt x="8579" y="15985"/>
                  </a:cubicBezTo>
                  <a:close/>
                </a:path>
              </a:pathLst>
            </a:custGeom>
            <a:grpFill/>
            <a:ln w="12700" cap="flat">
              <a:noFill/>
              <a:miter lim="400000"/>
            </a:ln>
            <a:effectLst/>
          </p:spPr>
          <p:txBody>
            <a:bodyPr wrap="square" lIns="0" tIns="0" rIns="0" bIns="0" numCol="1" anchor="t">
              <a:noAutofit/>
            </a:bodyPr>
            <a:lstStyle/>
            <a:p>
              <a:pPr lvl="0"/>
            </a:p>
          </p:txBody>
        </p:sp>
      </p:grpSp>
      <p:grpSp>
        <p:nvGrpSpPr>
          <p:cNvPr id="22" name="组合 21"/>
          <p:cNvGrpSpPr/>
          <p:nvPr/>
        </p:nvGrpSpPr>
        <p:grpSpPr>
          <a:xfrm>
            <a:off x="3916052" y="1779760"/>
            <a:ext cx="444001" cy="453980"/>
            <a:chOff x="8343593" y="3199601"/>
            <a:chExt cx="444001" cy="453980"/>
          </a:xfrm>
          <a:solidFill>
            <a:schemeClr val="bg1"/>
          </a:solidFill>
          <a:effectLst>
            <a:outerShdw blurRad="50800" dist="38100" dir="2700000" algn="tl" rotWithShape="0">
              <a:prstClr val="black">
                <a:alpha val="40000"/>
              </a:prstClr>
            </a:outerShdw>
          </a:effectLst>
        </p:grpSpPr>
        <p:sp>
          <p:nvSpPr>
            <p:cNvPr id="23" name="Shape 4411"/>
            <p:cNvSpPr/>
            <p:nvPr/>
          </p:nvSpPr>
          <p:spPr>
            <a:xfrm>
              <a:off x="8343593" y="3372545"/>
              <a:ext cx="196226" cy="281036"/>
            </a:xfrm>
            <a:custGeom>
              <a:avLst/>
              <a:gdLst/>
              <a:ahLst/>
              <a:cxnLst>
                <a:cxn ang="0">
                  <a:pos x="wd2" y="hd2"/>
                </a:cxn>
                <a:cxn ang="5400000">
                  <a:pos x="wd2" y="hd2"/>
                </a:cxn>
                <a:cxn ang="10800000">
                  <a:pos x="wd2" y="hd2"/>
                </a:cxn>
                <a:cxn ang="16200000">
                  <a:pos x="wd2" y="hd2"/>
                </a:cxn>
              </a:cxnLst>
              <a:rect l="0" t="0" r="r" b="b"/>
              <a:pathLst>
                <a:path w="21600" h="21600" extrusionOk="0">
                  <a:moveTo>
                    <a:pt x="11898" y="1917"/>
                  </a:moveTo>
                  <a:lnTo>
                    <a:pt x="18488" y="17766"/>
                  </a:lnTo>
                  <a:lnTo>
                    <a:pt x="9702" y="19555"/>
                  </a:lnTo>
                  <a:lnTo>
                    <a:pt x="2929" y="3834"/>
                  </a:lnTo>
                  <a:lnTo>
                    <a:pt x="11898" y="1917"/>
                  </a:lnTo>
                  <a:close/>
                  <a:moveTo>
                    <a:pt x="13546" y="0"/>
                  </a:moveTo>
                  <a:lnTo>
                    <a:pt x="11532" y="256"/>
                  </a:lnTo>
                  <a:lnTo>
                    <a:pt x="2197" y="2173"/>
                  </a:lnTo>
                  <a:lnTo>
                    <a:pt x="0" y="2684"/>
                  </a:lnTo>
                  <a:lnTo>
                    <a:pt x="732" y="4346"/>
                  </a:lnTo>
                  <a:lnTo>
                    <a:pt x="7322" y="20066"/>
                  </a:lnTo>
                  <a:lnTo>
                    <a:pt x="8054" y="21600"/>
                  </a:lnTo>
                  <a:lnTo>
                    <a:pt x="10251" y="21089"/>
                  </a:lnTo>
                  <a:lnTo>
                    <a:pt x="19220" y="19172"/>
                  </a:lnTo>
                  <a:lnTo>
                    <a:pt x="21600" y="18916"/>
                  </a:lnTo>
                  <a:lnTo>
                    <a:pt x="20868" y="17254"/>
                  </a:lnTo>
                  <a:lnTo>
                    <a:pt x="14278" y="1406"/>
                  </a:lnTo>
                  <a:lnTo>
                    <a:pt x="13546" y="0"/>
                  </a:lnTo>
                  <a:close/>
                </a:path>
              </a:pathLst>
            </a:custGeom>
            <a:grpFill/>
            <a:ln w="12700" cap="flat">
              <a:noFill/>
              <a:miter lim="400000"/>
            </a:ln>
            <a:effectLst/>
          </p:spPr>
          <p:txBody>
            <a:bodyPr wrap="square" lIns="0" tIns="0" rIns="0" bIns="0" numCol="1" anchor="t">
              <a:noAutofit/>
            </a:bodyPr>
            <a:lstStyle/>
            <a:p>
              <a:pPr lvl="0"/>
            </a:p>
          </p:txBody>
        </p:sp>
        <p:sp>
          <p:nvSpPr>
            <p:cNvPr id="24" name="Shape 4412"/>
            <p:cNvSpPr/>
            <p:nvPr/>
          </p:nvSpPr>
          <p:spPr>
            <a:xfrm>
              <a:off x="8343593" y="3372545"/>
              <a:ext cx="196226" cy="281036"/>
            </a:xfrm>
            <a:custGeom>
              <a:avLst/>
              <a:gdLst/>
              <a:ahLst/>
              <a:cxnLst>
                <a:cxn ang="0">
                  <a:pos x="wd2" y="hd2"/>
                </a:cxn>
                <a:cxn ang="5400000">
                  <a:pos x="wd2" y="hd2"/>
                </a:cxn>
                <a:cxn ang="10800000">
                  <a:pos x="wd2" y="hd2"/>
                </a:cxn>
                <a:cxn ang="16200000">
                  <a:pos x="wd2" y="hd2"/>
                </a:cxn>
              </a:cxnLst>
              <a:rect l="0" t="0" r="r" b="b"/>
              <a:pathLst>
                <a:path w="21600" h="21600" extrusionOk="0">
                  <a:moveTo>
                    <a:pt x="11898" y="1917"/>
                  </a:moveTo>
                  <a:lnTo>
                    <a:pt x="18488" y="17766"/>
                  </a:lnTo>
                  <a:lnTo>
                    <a:pt x="9702" y="19555"/>
                  </a:lnTo>
                  <a:lnTo>
                    <a:pt x="2929" y="3834"/>
                  </a:lnTo>
                  <a:lnTo>
                    <a:pt x="11898" y="1917"/>
                  </a:lnTo>
                  <a:moveTo>
                    <a:pt x="13546" y="0"/>
                  </a:moveTo>
                  <a:lnTo>
                    <a:pt x="11532" y="256"/>
                  </a:lnTo>
                  <a:lnTo>
                    <a:pt x="2197" y="2173"/>
                  </a:lnTo>
                  <a:lnTo>
                    <a:pt x="0" y="2684"/>
                  </a:lnTo>
                  <a:lnTo>
                    <a:pt x="732" y="4346"/>
                  </a:lnTo>
                  <a:lnTo>
                    <a:pt x="7322" y="20066"/>
                  </a:lnTo>
                  <a:lnTo>
                    <a:pt x="8054" y="21600"/>
                  </a:lnTo>
                  <a:lnTo>
                    <a:pt x="10251" y="21089"/>
                  </a:lnTo>
                  <a:lnTo>
                    <a:pt x="19220" y="19172"/>
                  </a:lnTo>
                  <a:lnTo>
                    <a:pt x="21600" y="18916"/>
                  </a:lnTo>
                  <a:lnTo>
                    <a:pt x="20868" y="17254"/>
                  </a:lnTo>
                  <a:lnTo>
                    <a:pt x="14278" y="1406"/>
                  </a:lnTo>
                  <a:lnTo>
                    <a:pt x="13546" y="0"/>
                  </a:lnTo>
                </a:path>
              </a:pathLst>
            </a:custGeom>
            <a:grpFill/>
            <a:ln w="12700" cap="flat">
              <a:noFill/>
              <a:miter lim="400000"/>
            </a:ln>
            <a:effectLst/>
          </p:spPr>
          <p:txBody>
            <a:bodyPr wrap="square" lIns="0" tIns="0" rIns="0" bIns="0" numCol="1" anchor="t">
              <a:noAutofit/>
            </a:bodyPr>
            <a:lstStyle/>
            <a:p>
              <a:pPr lvl="0"/>
            </a:p>
          </p:txBody>
        </p:sp>
        <p:sp>
          <p:nvSpPr>
            <p:cNvPr id="25" name="Shape 4413"/>
            <p:cNvSpPr/>
            <p:nvPr/>
          </p:nvSpPr>
          <p:spPr>
            <a:xfrm>
              <a:off x="8474963" y="3199601"/>
              <a:ext cx="312631" cy="355867"/>
            </a:xfrm>
            <a:custGeom>
              <a:avLst/>
              <a:gdLst/>
              <a:ahLst/>
              <a:cxnLst>
                <a:cxn ang="0">
                  <a:pos x="wd2" y="hd2"/>
                </a:cxn>
                <a:cxn ang="5400000">
                  <a:pos x="wd2" y="hd2"/>
                </a:cxn>
                <a:cxn ang="10800000">
                  <a:pos x="wd2" y="hd2"/>
                </a:cxn>
                <a:cxn ang="16200000">
                  <a:pos x="wd2" y="hd2"/>
                </a:cxn>
              </a:cxnLst>
              <a:rect l="0" t="0" r="r" b="b"/>
              <a:pathLst>
                <a:path w="21600" h="21600" extrusionOk="0">
                  <a:moveTo>
                    <a:pt x="20736" y="15284"/>
                  </a:moveTo>
                  <a:cubicBezTo>
                    <a:pt x="20736" y="16042"/>
                    <a:pt x="20160" y="16800"/>
                    <a:pt x="19440" y="17179"/>
                  </a:cubicBezTo>
                  <a:cubicBezTo>
                    <a:pt x="19440" y="17305"/>
                    <a:pt x="19440" y="17558"/>
                    <a:pt x="19440" y="17684"/>
                  </a:cubicBezTo>
                  <a:cubicBezTo>
                    <a:pt x="19440" y="18695"/>
                    <a:pt x="18576" y="19579"/>
                    <a:pt x="17568" y="19832"/>
                  </a:cubicBezTo>
                  <a:cubicBezTo>
                    <a:pt x="17568" y="20084"/>
                    <a:pt x="17568" y="20337"/>
                    <a:pt x="17424" y="20589"/>
                  </a:cubicBezTo>
                  <a:cubicBezTo>
                    <a:pt x="16992" y="21347"/>
                    <a:pt x="15840" y="21600"/>
                    <a:pt x="14688" y="21600"/>
                  </a:cubicBezTo>
                  <a:cubicBezTo>
                    <a:pt x="14400" y="21600"/>
                    <a:pt x="13968" y="21600"/>
                    <a:pt x="13680" y="21600"/>
                  </a:cubicBezTo>
                  <a:cubicBezTo>
                    <a:pt x="12528" y="21474"/>
                    <a:pt x="10224" y="21347"/>
                    <a:pt x="7776" y="21095"/>
                  </a:cubicBezTo>
                  <a:cubicBezTo>
                    <a:pt x="7056" y="21095"/>
                    <a:pt x="6336" y="20968"/>
                    <a:pt x="5760" y="20968"/>
                  </a:cubicBezTo>
                  <a:cubicBezTo>
                    <a:pt x="4464" y="20968"/>
                    <a:pt x="3600" y="21095"/>
                    <a:pt x="3024" y="21221"/>
                  </a:cubicBezTo>
                  <a:cubicBezTo>
                    <a:pt x="0" y="12126"/>
                    <a:pt x="0" y="12126"/>
                    <a:pt x="0" y="12126"/>
                  </a:cubicBezTo>
                  <a:cubicBezTo>
                    <a:pt x="2016" y="10737"/>
                    <a:pt x="5328" y="7453"/>
                    <a:pt x="6480" y="5684"/>
                  </a:cubicBezTo>
                  <a:cubicBezTo>
                    <a:pt x="7200" y="3789"/>
                    <a:pt x="6912" y="1516"/>
                    <a:pt x="6912" y="1011"/>
                  </a:cubicBezTo>
                  <a:cubicBezTo>
                    <a:pt x="6768" y="126"/>
                    <a:pt x="8784" y="0"/>
                    <a:pt x="9072" y="0"/>
                  </a:cubicBezTo>
                  <a:cubicBezTo>
                    <a:pt x="10224" y="0"/>
                    <a:pt x="11520" y="1768"/>
                    <a:pt x="11232" y="5053"/>
                  </a:cubicBezTo>
                  <a:cubicBezTo>
                    <a:pt x="11088" y="5432"/>
                    <a:pt x="10944" y="6063"/>
                    <a:pt x="10944" y="6568"/>
                  </a:cubicBezTo>
                  <a:cubicBezTo>
                    <a:pt x="10944" y="7074"/>
                    <a:pt x="10944" y="7453"/>
                    <a:pt x="10800" y="7832"/>
                  </a:cubicBezTo>
                  <a:cubicBezTo>
                    <a:pt x="10800" y="9095"/>
                    <a:pt x="15984" y="9221"/>
                    <a:pt x="17712" y="9221"/>
                  </a:cubicBezTo>
                  <a:cubicBezTo>
                    <a:pt x="18144" y="9221"/>
                    <a:pt x="18288" y="9095"/>
                    <a:pt x="18288" y="9095"/>
                  </a:cubicBezTo>
                  <a:cubicBezTo>
                    <a:pt x="20160" y="9095"/>
                    <a:pt x="21600" y="10484"/>
                    <a:pt x="21600" y="12000"/>
                  </a:cubicBezTo>
                  <a:cubicBezTo>
                    <a:pt x="21600" y="12884"/>
                    <a:pt x="21168" y="13642"/>
                    <a:pt x="20592" y="14147"/>
                  </a:cubicBezTo>
                  <a:cubicBezTo>
                    <a:pt x="20736" y="14526"/>
                    <a:pt x="20736" y="14905"/>
                    <a:pt x="20736" y="15284"/>
                  </a:cubicBezTo>
                  <a:close/>
                </a:path>
              </a:pathLst>
            </a:custGeom>
            <a:grpFill/>
            <a:ln w="12700" cap="flat">
              <a:noFill/>
              <a:miter lim="400000"/>
            </a:ln>
            <a:effectLst/>
          </p:spPr>
          <p:txBody>
            <a:bodyPr wrap="square" lIns="0" tIns="0" rIns="0" bIns="0" numCol="1" anchor="t">
              <a:noAutofit/>
            </a:bodyPr>
            <a:lstStyle/>
            <a:p>
              <a:pPr lvl="0"/>
            </a:p>
          </p:txBody>
        </p:sp>
      </p:grpSp>
      <p:grpSp>
        <p:nvGrpSpPr>
          <p:cNvPr id="26" name="组合 25"/>
          <p:cNvGrpSpPr/>
          <p:nvPr/>
        </p:nvGrpSpPr>
        <p:grpSpPr>
          <a:xfrm>
            <a:off x="1758732" y="3947259"/>
            <a:ext cx="522159" cy="557081"/>
            <a:chOff x="6025477" y="5703965"/>
            <a:chExt cx="522159" cy="557081"/>
          </a:xfrm>
          <a:solidFill>
            <a:schemeClr val="bg1"/>
          </a:solidFill>
          <a:effectLst>
            <a:outerShdw blurRad="50800" dist="38100" dir="2700000" algn="tl" rotWithShape="0">
              <a:prstClr val="black">
                <a:alpha val="40000"/>
              </a:prstClr>
            </a:outerShdw>
          </a:effectLst>
        </p:grpSpPr>
        <p:sp>
          <p:nvSpPr>
            <p:cNvPr id="27" name="Shape 4414"/>
            <p:cNvSpPr/>
            <p:nvPr/>
          </p:nvSpPr>
          <p:spPr>
            <a:xfrm>
              <a:off x="6278241" y="5703965"/>
              <a:ext cx="31597" cy="78159"/>
            </a:xfrm>
            <a:custGeom>
              <a:avLst/>
              <a:gdLst/>
              <a:ahLst/>
              <a:cxnLst>
                <a:cxn ang="0">
                  <a:pos x="wd2" y="hd2"/>
                </a:cxn>
                <a:cxn ang="5400000">
                  <a:pos x="wd2" y="hd2"/>
                </a:cxn>
                <a:cxn ang="10800000">
                  <a:pos x="wd2" y="hd2"/>
                </a:cxn>
                <a:cxn ang="16200000">
                  <a:pos x="wd2" y="hd2"/>
                </a:cxn>
              </a:cxnLst>
              <a:rect l="0" t="0" r="r" b="b"/>
              <a:pathLst>
                <a:path w="21600" h="21600" extrusionOk="0">
                  <a:moveTo>
                    <a:pt x="11520" y="21600"/>
                  </a:moveTo>
                  <a:cubicBezTo>
                    <a:pt x="5760" y="21600"/>
                    <a:pt x="0" y="19326"/>
                    <a:pt x="0" y="17053"/>
                  </a:cubicBezTo>
                  <a:cubicBezTo>
                    <a:pt x="0" y="3979"/>
                    <a:pt x="0" y="3979"/>
                    <a:pt x="0" y="3979"/>
                  </a:cubicBezTo>
                  <a:cubicBezTo>
                    <a:pt x="0" y="1705"/>
                    <a:pt x="5760" y="0"/>
                    <a:pt x="11520" y="0"/>
                  </a:cubicBezTo>
                  <a:cubicBezTo>
                    <a:pt x="17280" y="0"/>
                    <a:pt x="21600" y="1705"/>
                    <a:pt x="21600" y="3979"/>
                  </a:cubicBezTo>
                  <a:cubicBezTo>
                    <a:pt x="21600" y="17053"/>
                    <a:pt x="21600" y="17053"/>
                    <a:pt x="21600" y="17053"/>
                  </a:cubicBezTo>
                  <a:cubicBezTo>
                    <a:pt x="21600" y="19326"/>
                    <a:pt x="17280" y="21600"/>
                    <a:pt x="11520" y="21600"/>
                  </a:cubicBezTo>
                  <a:close/>
                </a:path>
              </a:pathLst>
            </a:custGeom>
            <a:grpFill/>
            <a:ln w="12700" cap="flat">
              <a:noFill/>
              <a:miter lim="400000"/>
            </a:ln>
            <a:effectLst/>
          </p:spPr>
          <p:txBody>
            <a:bodyPr wrap="square" lIns="0" tIns="0" rIns="0" bIns="0" numCol="1" anchor="t">
              <a:noAutofit/>
            </a:bodyPr>
            <a:lstStyle/>
            <a:p>
              <a:pPr lvl="0"/>
            </a:p>
          </p:txBody>
        </p:sp>
        <p:sp>
          <p:nvSpPr>
            <p:cNvPr id="28" name="Shape 4415"/>
            <p:cNvSpPr/>
            <p:nvPr/>
          </p:nvSpPr>
          <p:spPr>
            <a:xfrm>
              <a:off x="6155515" y="5732663"/>
              <a:ext cx="54131" cy="71080"/>
            </a:xfrm>
            <a:custGeom>
              <a:avLst/>
              <a:gdLst/>
              <a:ahLst/>
              <a:cxnLst>
                <a:cxn ang="0">
                  <a:pos x="wd2" y="hd2"/>
                </a:cxn>
                <a:cxn ang="5400000">
                  <a:pos x="wd2" y="hd2"/>
                </a:cxn>
                <a:cxn ang="10800000">
                  <a:pos x="wd2" y="hd2"/>
                </a:cxn>
                <a:cxn ang="16200000">
                  <a:pos x="wd2" y="hd2"/>
                </a:cxn>
              </a:cxnLst>
              <a:rect l="0" t="0" r="r" b="b"/>
              <a:pathLst>
                <a:path w="20088" h="20983" extrusionOk="0">
                  <a:moveTo>
                    <a:pt x="14689" y="20983"/>
                  </a:moveTo>
                  <a:cubicBezTo>
                    <a:pt x="12374" y="20983"/>
                    <a:pt x="10831" y="20366"/>
                    <a:pt x="9289" y="19132"/>
                  </a:cubicBezTo>
                  <a:cubicBezTo>
                    <a:pt x="803" y="6789"/>
                    <a:pt x="803" y="6789"/>
                    <a:pt x="803" y="6789"/>
                  </a:cubicBezTo>
                  <a:cubicBezTo>
                    <a:pt x="-740" y="4320"/>
                    <a:pt x="31" y="1852"/>
                    <a:pt x="2346" y="617"/>
                  </a:cubicBezTo>
                  <a:cubicBezTo>
                    <a:pt x="5431" y="-617"/>
                    <a:pt x="8517" y="0"/>
                    <a:pt x="10060" y="2469"/>
                  </a:cubicBezTo>
                  <a:cubicBezTo>
                    <a:pt x="19317" y="14812"/>
                    <a:pt x="19317" y="14812"/>
                    <a:pt x="19317" y="14812"/>
                  </a:cubicBezTo>
                  <a:cubicBezTo>
                    <a:pt x="20860" y="16663"/>
                    <a:pt x="20089" y="19749"/>
                    <a:pt x="17003" y="20983"/>
                  </a:cubicBezTo>
                  <a:cubicBezTo>
                    <a:pt x="16231" y="20983"/>
                    <a:pt x="15460" y="20983"/>
                    <a:pt x="14689" y="20983"/>
                  </a:cubicBezTo>
                  <a:close/>
                </a:path>
              </a:pathLst>
            </a:custGeom>
            <a:grpFill/>
            <a:ln w="12700" cap="flat">
              <a:noFill/>
              <a:miter lim="400000"/>
            </a:ln>
            <a:effectLst/>
          </p:spPr>
          <p:txBody>
            <a:bodyPr wrap="square" lIns="0" tIns="0" rIns="0" bIns="0" numCol="1" anchor="t">
              <a:noAutofit/>
            </a:bodyPr>
            <a:lstStyle/>
            <a:p>
              <a:pPr lvl="0"/>
            </a:p>
          </p:txBody>
        </p:sp>
        <p:sp>
          <p:nvSpPr>
            <p:cNvPr id="29" name="Shape 4416"/>
            <p:cNvSpPr/>
            <p:nvPr/>
          </p:nvSpPr>
          <p:spPr>
            <a:xfrm>
              <a:off x="6062464" y="5820802"/>
              <a:ext cx="71959" cy="54446"/>
            </a:xfrm>
            <a:custGeom>
              <a:avLst/>
              <a:gdLst/>
              <a:ahLst/>
              <a:cxnLst>
                <a:cxn ang="0">
                  <a:pos x="wd2" y="hd2"/>
                </a:cxn>
                <a:cxn ang="5400000">
                  <a:pos x="wd2" y="hd2"/>
                </a:cxn>
                <a:cxn ang="10800000">
                  <a:pos x="wd2" y="hd2"/>
                </a:cxn>
                <a:cxn ang="16200000">
                  <a:pos x="wd2" y="hd2"/>
                </a:cxn>
              </a:cxnLst>
              <a:rect l="0" t="0" r="r" b="b"/>
              <a:pathLst>
                <a:path w="20319" h="20800" extrusionOk="0">
                  <a:moveTo>
                    <a:pt x="15762" y="20800"/>
                  </a:moveTo>
                  <a:cubicBezTo>
                    <a:pt x="15178" y="20800"/>
                    <a:pt x="14594" y="20800"/>
                    <a:pt x="14011" y="20000"/>
                  </a:cubicBezTo>
                  <a:cubicBezTo>
                    <a:pt x="2335" y="10400"/>
                    <a:pt x="2335" y="10400"/>
                    <a:pt x="2335" y="10400"/>
                  </a:cubicBezTo>
                  <a:cubicBezTo>
                    <a:pt x="0" y="8800"/>
                    <a:pt x="-584" y="5600"/>
                    <a:pt x="584" y="3200"/>
                  </a:cubicBezTo>
                  <a:cubicBezTo>
                    <a:pt x="1751" y="0"/>
                    <a:pt x="4670" y="-800"/>
                    <a:pt x="6421" y="800"/>
                  </a:cubicBezTo>
                  <a:cubicBezTo>
                    <a:pt x="18097" y="10400"/>
                    <a:pt x="18097" y="10400"/>
                    <a:pt x="18097" y="10400"/>
                  </a:cubicBezTo>
                  <a:cubicBezTo>
                    <a:pt x="19848" y="12000"/>
                    <a:pt x="21016" y="15200"/>
                    <a:pt x="19848" y="17600"/>
                  </a:cubicBezTo>
                  <a:cubicBezTo>
                    <a:pt x="18681" y="20000"/>
                    <a:pt x="17513" y="20800"/>
                    <a:pt x="15762" y="20800"/>
                  </a:cubicBezTo>
                  <a:close/>
                </a:path>
              </a:pathLst>
            </a:custGeom>
            <a:grpFill/>
            <a:ln w="12700" cap="flat">
              <a:noFill/>
              <a:miter lim="400000"/>
            </a:ln>
            <a:effectLst/>
          </p:spPr>
          <p:txBody>
            <a:bodyPr wrap="square" lIns="0" tIns="0" rIns="0" bIns="0" numCol="1" anchor="t">
              <a:noAutofit/>
            </a:bodyPr>
            <a:lstStyle/>
            <a:p>
              <a:pPr lvl="0"/>
            </a:p>
          </p:txBody>
        </p:sp>
        <p:sp>
          <p:nvSpPr>
            <p:cNvPr id="30" name="Shape 4417"/>
            <p:cNvSpPr/>
            <p:nvPr/>
          </p:nvSpPr>
          <p:spPr>
            <a:xfrm>
              <a:off x="6025477" y="5943426"/>
              <a:ext cx="78159" cy="28271"/>
            </a:xfrm>
            <a:custGeom>
              <a:avLst/>
              <a:gdLst/>
              <a:ahLst/>
              <a:cxnLst>
                <a:cxn ang="0">
                  <a:pos x="wd2" y="hd2"/>
                </a:cxn>
                <a:cxn ang="5400000">
                  <a:pos x="wd2" y="hd2"/>
                </a:cxn>
                <a:cxn ang="10800000">
                  <a:pos x="wd2" y="hd2"/>
                </a:cxn>
                <a:cxn ang="16200000">
                  <a:pos x="wd2" y="hd2"/>
                </a:cxn>
              </a:cxnLst>
              <a:rect l="0" t="0" r="r" b="b"/>
              <a:pathLst>
                <a:path w="21600" h="21600" extrusionOk="0">
                  <a:moveTo>
                    <a:pt x="17621" y="21600"/>
                  </a:moveTo>
                  <a:cubicBezTo>
                    <a:pt x="4547" y="21600"/>
                    <a:pt x="4547" y="21600"/>
                    <a:pt x="4547" y="21600"/>
                  </a:cubicBezTo>
                  <a:cubicBezTo>
                    <a:pt x="2274" y="21600"/>
                    <a:pt x="0" y="16971"/>
                    <a:pt x="0" y="10800"/>
                  </a:cubicBezTo>
                  <a:cubicBezTo>
                    <a:pt x="0" y="4629"/>
                    <a:pt x="2274" y="0"/>
                    <a:pt x="4547" y="0"/>
                  </a:cubicBezTo>
                  <a:cubicBezTo>
                    <a:pt x="17621" y="0"/>
                    <a:pt x="17621" y="0"/>
                    <a:pt x="17621" y="0"/>
                  </a:cubicBezTo>
                  <a:cubicBezTo>
                    <a:pt x="19895" y="0"/>
                    <a:pt x="21600" y="4629"/>
                    <a:pt x="21600" y="10800"/>
                  </a:cubicBezTo>
                  <a:cubicBezTo>
                    <a:pt x="21600" y="16971"/>
                    <a:pt x="19895" y="21600"/>
                    <a:pt x="17621" y="21600"/>
                  </a:cubicBezTo>
                  <a:close/>
                </a:path>
              </a:pathLst>
            </a:custGeom>
            <a:grpFill/>
            <a:ln w="12700" cap="flat">
              <a:noFill/>
              <a:miter lim="400000"/>
            </a:ln>
            <a:effectLst/>
          </p:spPr>
          <p:txBody>
            <a:bodyPr wrap="square" lIns="0" tIns="0" rIns="0" bIns="0" numCol="1" anchor="t">
              <a:noAutofit/>
            </a:bodyPr>
            <a:lstStyle/>
            <a:p>
              <a:pPr lvl="0"/>
            </a:p>
          </p:txBody>
        </p:sp>
        <p:sp>
          <p:nvSpPr>
            <p:cNvPr id="31" name="Shape 4418"/>
            <p:cNvSpPr/>
            <p:nvPr/>
          </p:nvSpPr>
          <p:spPr>
            <a:xfrm>
              <a:off x="6054553" y="6043549"/>
              <a:ext cx="71959" cy="54530"/>
            </a:xfrm>
            <a:custGeom>
              <a:avLst/>
              <a:gdLst/>
              <a:ahLst/>
              <a:cxnLst>
                <a:cxn ang="0">
                  <a:pos x="wd2" y="hd2"/>
                </a:cxn>
                <a:cxn ang="5400000">
                  <a:pos x="wd2" y="hd2"/>
                </a:cxn>
                <a:cxn ang="10800000">
                  <a:pos x="wd2" y="hd2"/>
                </a:cxn>
                <a:cxn ang="16200000">
                  <a:pos x="wd2" y="hd2"/>
                </a:cxn>
              </a:cxnLst>
              <a:rect l="0" t="0" r="r" b="b"/>
              <a:pathLst>
                <a:path w="20319" h="20832" extrusionOk="0">
                  <a:moveTo>
                    <a:pt x="4556" y="20832"/>
                  </a:moveTo>
                  <a:cubicBezTo>
                    <a:pt x="2805" y="20832"/>
                    <a:pt x="1637" y="19232"/>
                    <a:pt x="470" y="17632"/>
                  </a:cubicBezTo>
                  <a:cubicBezTo>
                    <a:pt x="-698" y="15232"/>
                    <a:pt x="470" y="11232"/>
                    <a:pt x="2221" y="9632"/>
                  </a:cubicBezTo>
                  <a:cubicBezTo>
                    <a:pt x="13897" y="832"/>
                    <a:pt x="13897" y="832"/>
                    <a:pt x="13897" y="832"/>
                  </a:cubicBezTo>
                  <a:cubicBezTo>
                    <a:pt x="16232" y="-768"/>
                    <a:pt x="18567" y="32"/>
                    <a:pt x="19734" y="2432"/>
                  </a:cubicBezTo>
                  <a:cubicBezTo>
                    <a:pt x="20902" y="5632"/>
                    <a:pt x="20318" y="8832"/>
                    <a:pt x="17983" y="10432"/>
                  </a:cubicBezTo>
                  <a:cubicBezTo>
                    <a:pt x="6307" y="20032"/>
                    <a:pt x="6307" y="20032"/>
                    <a:pt x="6307" y="20032"/>
                  </a:cubicBezTo>
                  <a:cubicBezTo>
                    <a:pt x="5724" y="20032"/>
                    <a:pt x="5140" y="20832"/>
                    <a:pt x="4556" y="20832"/>
                  </a:cubicBezTo>
                  <a:close/>
                </a:path>
              </a:pathLst>
            </a:custGeom>
            <a:grpFill/>
            <a:ln w="12700" cap="flat">
              <a:noFill/>
              <a:miter lim="400000"/>
            </a:ln>
            <a:effectLst/>
          </p:spPr>
          <p:txBody>
            <a:bodyPr wrap="square" lIns="0" tIns="0" rIns="0" bIns="0" numCol="1" anchor="t">
              <a:noAutofit/>
            </a:bodyPr>
            <a:lstStyle/>
            <a:p>
              <a:pPr lvl="0"/>
            </a:p>
          </p:txBody>
        </p:sp>
        <p:sp>
          <p:nvSpPr>
            <p:cNvPr id="32" name="Shape 4419"/>
            <p:cNvSpPr/>
            <p:nvPr/>
          </p:nvSpPr>
          <p:spPr>
            <a:xfrm>
              <a:off x="6439949" y="6055273"/>
              <a:ext cx="72361" cy="54446"/>
            </a:xfrm>
            <a:custGeom>
              <a:avLst/>
              <a:gdLst/>
              <a:ahLst/>
              <a:cxnLst>
                <a:cxn ang="0">
                  <a:pos x="wd2" y="hd2"/>
                </a:cxn>
                <a:cxn ang="5400000">
                  <a:pos x="wd2" y="hd2"/>
                </a:cxn>
                <a:cxn ang="10800000">
                  <a:pos x="wd2" y="hd2"/>
                </a:cxn>
                <a:cxn ang="16200000">
                  <a:pos x="wd2" y="hd2"/>
                </a:cxn>
              </a:cxnLst>
              <a:rect l="0" t="0" r="r" b="b"/>
              <a:pathLst>
                <a:path w="20432" h="20800" extrusionOk="0">
                  <a:moveTo>
                    <a:pt x="16346" y="20800"/>
                  </a:moveTo>
                  <a:cubicBezTo>
                    <a:pt x="15178" y="20800"/>
                    <a:pt x="14594" y="20800"/>
                    <a:pt x="14011" y="20000"/>
                  </a:cubicBezTo>
                  <a:cubicBezTo>
                    <a:pt x="2335" y="11200"/>
                    <a:pt x="2335" y="11200"/>
                    <a:pt x="2335" y="11200"/>
                  </a:cubicBezTo>
                  <a:cubicBezTo>
                    <a:pt x="0" y="9600"/>
                    <a:pt x="-584" y="5600"/>
                    <a:pt x="584" y="3200"/>
                  </a:cubicBezTo>
                  <a:cubicBezTo>
                    <a:pt x="1751" y="0"/>
                    <a:pt x="4670" y="-800"/>
                    <a:pt x="6421" y="800"/>
                  </a:cubicBezTo>
                  <a:cubicBezTo>
                    <a:pt x="18097" y="10400"/>
                    <a:pt x="18097" y="10400"/>
                    <a:pt x="18097" y="10400"/>
                  </a:cubicBezTo>
                  <a:cubicBezTo>
                    <a:pt x="20432" y="12000"/>
                    <a:pt x="21016" y="15200"/>
                    <a:pt x="19848" y="17600"/>
                  </a:cubicBezTo>
                  <a:cubicBezTo>
                    <a:pt x="19265" y="20000"/>
                    <a:pt x="17513" y="20800"/>
                    <a:pt x="16346" y="20800"/>
                  </a:cubicBezTo>
                  <a:close/>
                </a:path>
              </a:pathLst>
            </a:custGeom>
            <a:grpFill/>
            <a:ln w="12700" cap="flat">
              <a:noFill/>
              <a:miter lim="400000"/>
            </a:ln>
            <a:effectLst/>
          </p:spPr>
          <p:txBody>
            <a:bodyPr wrap="square" lIns="0" tIns="0" rIns="0" bIns="0" numCol="1" anchor="t">
              <a:noAutofit/>
            </a:bodyPr>
            <a:lstStyle/>
            <a:p>
              <a:pPr lvl="0"/>
            </a:p>
          </p:txBody>
        </p:sp>
        <p:sp>
          <p:nvSpPr>
            <p:cNvPr id="33" name="Shape 4420"/>
            <p:cNvSpPr/>
            <p:nvPr/>
          </p:nvSpPr>
          <p:spPr>
            <a:xfrm>
              <a:off x="6471140" y="5958394"/>
              <a:ext cx="76496" cy="28271"/>
            </a:xfrm>
            <a:custGeom>
              <a:avLst/>
              <a:gdLst/>
              <a:ahLst/>
              <a:cxnLst>
                <a:cxn ang="0">
                  <a:pos x="wd2" y="hd2"/>
                </a:cxn>
                <a:cxn ang="5400000">
                  <a:pos x="wd2" y="hd2"/>
                </a:cxn>
                <a:cxn ang="10800000">
                  <a:pos x="wd2" y="hd2"/>
                </a:cxn>
                <a:cxn ang="16200000">
                  <a:pos x="wd2" y="hd2"/>
                </a:cxn>
              </a:cxnLst>
              <a:rect l="0" t="0" r="r" b="b"/>
              <a:pathLst>
                <a:path w="21600" h="21600" extrusionOk="0">
                  <a:moveTo>
                    <a:pt x="17514" y="21600"/>
                  </a:moveTo>
                  <a:cubicBezTo>
                    <a:pt x="4086" y="21600"/>
                    <a:pt x="4086" y="21600"/>
                    <a:pt x="4086" y="21600"/>
                  </a:cubicBezTo>
                  <a:cubicBezTo>
                    <a:pt x="1751" y="21600"/>
                    <a:pt x="0" y="16971"/>
                    <a:pt x="0" y="10800"/>
                  </a:cubicBezTo>
                  <a:cubicBezTo>
                    <a:pt x="0" y="4629"/>
                    <a:pt x="1751" y="0"/>
                    <a:pt x="4086" y="0"/>
                  </a:cubicBezTo>
                  <a:cubicBezTo>
                    <a:pt x="17514" y="0"/>
                    <a:pt x="17514" y="0"/>
                    <a:pt x="17514" y="0"/>
                  </a:cubicBezTo>
                  <a:cubicBezTo>
                    <a:pt x="19849" y="0"/>
                    <a:pt x="21600" y="4629"/>
                    <a:pt x="21600" y="10800"/>
                  </a:cubicBezTo>
                  <a:cubicBezTo>
                    <a:pt x="21600" y="16971"/>
                    <a:pt x="19849" y="21600"/>
                    <a:pt x="17514" y="21600"/>
                  </a:cubicBezTo>
                  <a:close/>
                </a:path>
              </a:pathLst>
            </a:custGeom>
            <a:grpFill/>
            <a:ln w="12700" cap="flat">
              <a:noFill/>
              <a:miter lim="400000"/>
            </a:ln>
            <a:effectLst/>
          </p:spPr>
          <p:txBody>
            <a:bodyPr wrap="square" lIns="0" tIns="0" rIns="0" bIns="0" numCol="1" anchor="t">
              <a:noAutofit/>
            </a:bodyPr>
            <a:lstStyle/>
            <a:p>
              <a:pPr lvl="0"/>
            </a:p>
          </p:txBody>
        </p:sp>
        <p:sp>
          <p:nvSpPr>
            <p:cNvPr id="34" name="Shape 4421"/>
            <p:cNvSpPr/>
            <p:nvPr/>
          </p:nvSpPr>
          <p:spPr>
            <a:xfrm>
              <a:off x="6448263" y="5832442"/>
              <a:ext cx="71958" cy="54446"/>
            </a:xfrm>
            <a:custGeom>
              <a:avLst/>
              <a:gdLst/>
              <a:ahLst/>
              <a:cxnLst>
                <a:cxn ang="0">
                  <a:pos x="wd2" y="hd2"/>
                </a:cxn>
                <a:cxn ang="5400000">
                  <a:pos x="wd2" y="hd2"/>
                </a:cxn>
                <a:cxn ang="10800000">
                  <a:pos x="wd2" y="hd2"/>
                </a:cxn>
                <a:cxn ang="16200000">
                  <a:pos x="wd2" y="hd2"/>
                </a:cxn>
              </a:cxnLst>
              <a:rect l="0" t="0" r="r" b="b"/>
              <a:pathLst>
                <a:path w="20319" h="20800" extrusionOk="0">
                  <a:moveTo>
                    <a:pt x="4086" y="20800"/>
                  </a:moveTo>
                  <a:cubicBezTo>
                    <a:pt x="2919" y="20800"/>
                    <a:pt x="1167" y="20000"/>
                    <a:pt x="584" y="18400"/>
                  </a:cubicBezTo>
                  <a:cubicBezTo>
                    <a:pt x="-584" y="15200"/>
                    <a:pt x="0" y="12000"/>
                    <a:pt x="2335" y="10400"/>
                  </a:cubicBezTo>
                  <a:cubicBezTo>
                    <a:pt x="14011" y="800"/>
                    <a:pt x="14011" y="800"/>
                    <a:pt x="14011" y="800"/>
                  </a:cubicBezTo>
                  <a:cubicBezTo>
                    <a:pt x="15762" y="-800"/>
                    <a:pt x="18681" y="0"/>
                    <a:pt x="19848" y="3200"/>
                  </a:cubicBezTo>
                  <a:cubicBezTo>
                    <a:pt x="21016" y="5600"/>
                    <a:pt x="19848" y="9600"/>
                    <a:pt x="18097" y="11200"/>
                  </a:cubicBezTo>
                  <a:cubicBezTo>
                    <a:pt x="6421" y="20000"/>
                    <a:pt x="6421" y="20000"/>
                    <a:pt x="6421" y="20000"/>
                  </a:cubicBezTo>
                  <a:cubicBezTo>
                    <a:pt x="5838" y="20800"/>
                    <a:pt x="4670" y="20800"/>
                    <a:pt x="4086" y="20800"/>
                  </a:cubicBezTo>
                  <a:close/>
                </a:path>
              </a:pathLst>
            </a:custGeom>
            <a:grpFill/>
            <a:ln w="12700" cap="flat">
              <a:noFill/>
              <a:miter lim="400000"/>
            </a:ln>
            <a:effectLst/>
          </p:spPr>
          <p:txBody>
            <a:bodyPr wrap="square" lIns="0" tIns="0" rIns="0" bIns="0" numCol="1" anchor="t">
              <a:noAutofit/>
            </a:bodyPr>
            <a:lstStyle/>
            <a:p>
              <a:pPr lvl="0"/>
            </a:p>
          </p:txBody>
        </p:sp>
        <p:sp>
          <p:nvSpPr>
            <p:cNvPr id="35" name="Shape 4422"/>
            <p:cNvSpPr/>
            <p:nvPr/>
          </p:nvSpPr>
          <p:spPr>
            <a:xfrm>
              <a:off x="6378404" y="5740893"/>
              <a:ext cx="55260" cy="71165"/>
            </a:xfrm>
            <a:custGeom>
              <a:avLst/>
              <a:gdLst/>
              <a:ahLst/>
              <a:cxnLst>
                <a:cxn ang="0">
                  <a:pos x="wd2" y="hd2"/>
                </a:cxn>
                <a:cxn ang="5400000">
                  <a:pos x="wd2" y="hd2"/>
                </a:cxn>
                <a:cxn ang="10800000">
                  <a:pos x="wd2" y="hd2"/>
                </a:cxn>
                <a:cxn ang="16200000">
                  <a:pos x="wd2" y="hd2"/>
                </a:cxn>
              </a:cxnLst>
              <a:rect l="0" t="0" r="r" b="b"/>
              <a:pathLst>
                <a:path w="19938" h="21008" extrusionOk="0">
                  <a:moveTo>
                    <a:pt x="5431" y="21008"/>
                  </a:moveTo>
                  <a:cubicBezTo>
                    <a:pt x="4660" y="21008"/>
                    <a:pt x="3117" y="21008"/>
                    <a:pt x="2346" y="20391"/>
                  </a:cubicBezTo>
                  <a:cubicBezTo>
                    <a:pt x="31" y="19157"/>
                    <a:pt x="-740" y="16688"/>
                    <a:pt x="803" y="14219"/>
                  </a:cubicBezTo>
                  <a:cubicBezTo>
                    <a:pt x="9289" y="1877"/>
                    <a:pt x="9289" y="1877"/>
                    <a:pt x="9289" y="1877"/>
                  </a:cubicBezTo>
                  <a:cubicBezTo>
                    <a:pt x="10831" y="25"/>
                    <a:pt x="13917" y="-592"/>
                    <a:pt x="17003" y="642"/>
                  </a:cubicBezTo>
                  <a:cubicBezTo>
                    <a:pt x="19317" y="1877"/>
                    <a:pt x="20860" y="4345"/>
                    <a:pt x="19317" y="6197"/>
                  </a:cubicBezTo>
                  <a:cubicBezTo>
                    <a:pt x="10060" y="19157"/>
                    <a:pt x="10060" y="19157"/>
                    <a:pt x="10060" y="19157"/>
                  </a:cubicBezTo>
                  <a:cubicBezTo>
                    <a:pt x="9289" y="20391"/>
                    <a:pt x="6974" y="21008"/>
                    <a:pt x="5431" y="21008"/>
                  </a:cubicBezTo>
                  <a:close/>
                </a:path>
              </a:pathLst>
            </a:custGeom>
            <a:grpFill/>
            <a:ln w="12700" cap="flat">
              <a:noFill/>
              <a:miter lim="400000"/>
            </a:ln>
            <a:effectLst/>
          </p:spPr>
          <p:txBody>
            <a:bodyPr wrap="square" lIns="0" tIns="0" rIns="0" bIns="0" numCol="1" anchor="t">
              <a:noAutofit/>
            </a:bodyPr>
            <a:lstStyle/>
            <a:p>
              <a:pPr lvl="0"/>
            </a:p>
          </p:txBody>
        </p:sp>
        <p:sp>
          <p:nvSpPr>
            <p:cNvPr id="36" name="Shape 4423"/>
            <p:cNvSpPr/>
            <p:nvPr/>
          </p:nvSpPr>
          <p:spPr>
            <a:xfrm>
              <a:off x="6146870" y="5828686"/>
              <a:ext cx="281036" cy="337575"/>
            </a:xfrm>
            <a:custGeom>
              <a:avLst/>
              <a:gdLst/>
              <a:ahLst/>
              <a:cxnLst>
                <a:cxn ang="0">
                  <a:pos x="wd2" y="hd2"/>
                </a:cxn>
                <a:cxn ang="5400000">
                  <a:pos x="wd2" y="hd2"/>
                </a:cxn>
                <a:cxn ang="10800000">
                  <a:pos x="wd2" y="hd2"/>
                </a:cxn>
                <a:cxn ang="16200000">
                  <a:pos x="wd2" y="hd2"/>
                </a:cxn>
              </a:cxnLst>
              <a:rect l="0" t="0" r="r" b="b"/>
              <a:pathLst>
                <a:path w="21600" h="21600" extrusionOk="0">
                  <a:moveTo>
                    <a:pt x="21600" y="8933"/>
                  </a:moveTo>
                  <a:cubicBezTo>
                    <a:pt x="21600" y="4000"/>
                    <a:pt x="16764" y="0"/>
                    <a:pt x="10800" y="0"/>
                  </a:cubicBezTo>
                  <a:cubicBezTo>
                    <a:pt x="4836" y="0"/>
                    <a:pt x="0" y="4000"/>
                    <a:pt x="0" y="8933"/>
                  </a:cubicBezTo>
                  <a:cubicBezTo>
                    <a:pt x="0" y="9200"/>
                    <a:pt x="0" y="9467"/>
                    <a:pt x="0" y="9733"/>
                  </a:cubicBezTo>
                  <a:cubicBezTo>
                    <a:pt x="0" y="9867"/>
                    <a:pt x="161" y="13333"/>
                    <a:pt x="4191" y="17600"/>
                  </a:cubicBezTo>
                  <a:cubicBezTo>
                    <a:pt x="5481" y="18933"/>
                    <a:pt x="4997" y="21600"/>
                    <a:pt x="4997" y="21600"/>
                  </a:cubicBezTo>
                  <a:cubicBezTo>
                    <a:pt x="6609" y="21600"/>
                    <a:pt x="8221" y="21600"/>
                    <a:pt x="9994" y="21600"/>
                  </a:cubicBezTo>
                  <a:cubicBezTo>
                    <a:pt x="10478" y="21600"/>
                    <a:pt x="10961" y="21600"/>
                    <a:pt x="11445" y="21600"/>
                  </a:cubicBezTo>
                  <a:cubicBezTo>
                    <a:pt x="13218" y="21600"/>
                    <a:pt x="14830" y="21600"/>
                    <a:pt x="16442" y="21600"/>
                  </a:cubicBezTo>
                  <a:cubicBezTo>
                    <a:pt x="16442" y="21600"/>
                    <a:pt x="15958" y="18933"/>
                    <a:pt x="17248" y="17600"/>
                  </a:cubicBezTo>
                  <a:cubicBezTo>
                    <a:pt x="21278" y="13333"/>
                    <a:pt x="21600" y="9867"/>
                    <a:pt x="21439" y="9733"/>
                  </a:cubicBezTo>
                  <a:cubicBezTo>
                    <a:pt x="21439" y="9467"/>
                    <a:pt x="21600" y="9200"/>
                    <a:pt x="21600" y="8933"/>
                  </a:cubicBezTo>
                  <a:close/>
                  <a:moveTo>
                    <a:pt x="9510" y="20000"/>
                  </a:moveTo>
                  <a:cubicBezTo>
                    <a:pt x="9510" y="15733"/>
                    <a:pt x="9510" y="15733"/>
                    <a:pt x="9510" y="15733"/>
                  </a:cubicBezTo>
                  <a:cubicBezTo>
                    <a:pt x="9510" y="15600"/>
                    <a:pt x="9510" y="15600"/>
                    <a:pt x="9349" y="15467"/>
                  </a:cubicBezTo>
                  <a:cubicBezTo>
                    <a:pt x="7254" y="12133"/>
                    <a:pt x="7254" y="12133"/>
                    <a:pt x="7254" y="12133"/>
                  </a:cubicBezTo>
                  <a:cubicBezTo>
                    <a:pt x="7415" y="12133"/>
                    <a:pt x="7576" y="12133"/>
                    <a:pt x="7737" y="12000"/>
                  </a:cubicBezTo>
                  <a:cubicBezTo>
                    <a:pt x="8060" y="12000"/>
                    <a:pt x="8382" y="11733"/>
                    <a:pt x="8704" y="11600"/>
                  </a:cubicBezTo>
                  <a:cubicBezTo>
                    <a:pt x="9027" y="11867"/>
                    <a:pt x="9510" y="12133"/>
                    <a:pt x="9833" y="12133"/>
                  </a:cubicBezTo>
                  <a:cubicBezTo>
                    <a:pt x="10478" y="12267"/>
                    <a:pt x="11122" y="12000"/>
                    <a:pt x="11767" y="11600"/>
                  </a:cubicBezTo>
                  <a:cubicBezTo>
                    <a:pt x="11767" y="11600"/>
                    <a:pt x="11767" y="11600"/>
                    <a:pt x="11767" y="11733"/>
                  </a:cubicBezTo>
                  <a:cubicBezTo>
                    <a:pt x="12090" y="12133"/>
                    <a:pt x="12573" y="12267"/>
                    <a:pt x="12896" y="12267"/>
                  </a:cubicBezTo>
                  <a:cubicBezTo>
                    <a:pt x="13057" y="12267"/>
                    <a:pt x="13057" y="12267"/>
                    <a:pt x="13057" y="12267"/>
                  </a:cubicBezTo>
                  <a:cubicBezTo>
                    <a:pt x="13218" y="12267"/>
                    <a:pt x="13379" y="12267"/>
                    <a:pt x="13540" y="12133"/>
                  </a:cubicBezTo>
                  <a:cubicBezTo>
                    <a:pt x="11445" y="15467"/>
                    <a:pt x="11445" y="15467"/>
                    <a:pt x="11445" y="15467"/>
                  </a:cubicBezTo>
                  <a:cubicBezTo>
                    <a:pt x="11445" y="15600"/>
                    <a:pt x="11445" y="15600"/>
                    <a:pt x="11445" y="15733"/>
                  </a:cubicBezTo>
                  <a:cubicBezTo>
                    <a:pt x="11445" y="20000"/>
                    <a:pt x="11445" y="20000"/>
                    <a:pt x="11445" y="20000"/>
                  </a:cubicBezTo>
                  <a:lnTo>
                    <a:pt x="9510" y="20000"/>
                  </a:lnTo>
                  <a:close/>
                  <a:moveTo>
                    <a:pt x="8866" y="9600"/>
                  </a:moveTo>
                  <a:cubicBezTo>
                    <a:pt x="8866" y="9600"/>
                    <a:pt x="8866" y="9600"/>
                    <a:pt x="8866" y="9600"/>
                  </a:cubicBezTo>
                  <a:cubicBezTo>
                    <a:pt x="8866" y="9600"/>
                    <a:pt x="8866" y="9600"/>
                    <a:pt x="9027" y="9600"/>
                  </a:cubicBezTo>
                  <a:cubicBezTo>
                    <a:pt x="9188" y="9600"/>
                    <a:pt x="9188" y="9600"/>
                    <a:pt x="9188" y="9867"/>
                  </a:cubicBezTo>
                  <a:cubicBezTo>
                    <a:pt x="9188" y="10000"/>
                    <a:pt x="9027" y="10267"/>
                    <a:pt x="8866" y="10667"/>
                  </a:cubicBezTo>
                  <a:cubicBezTo>
                    <a:pt x="8704" y="10133"/>
                    <a:pt x="8704" y="9733"/>
                    <a:pt x="8866" y="9600"/>
                  </a:cubicBezTo>
                  <a:close/>
                  <a:moveTo>
                    <a:pt x="11928" y="9467"/>
                  </a:moveTo>
                  <a:cubicBezTo>
                    <a:pt x="11928" y="9333"/>
                    <a:pt x="12090" y="9333"/>
                    <a:pt x="12090" y="9333"/>
                  </a:cubicBezTo>
                  <a:cubicBezTo>
                    <a:pt x="12090" y="9333"/>
                    <a:pt x="12090" y="9333"/>
                    <a:pt x="12090" y="9333"/>
                  </a:cubicBezTo>
                  <a:cubicBezTo>
                    <a:pt x="12251" y="9333"/>
                    <a:pt x="12251" y="9333"/>
                    <a:pt x="12251" y="9333"/>
                  </a:cubicBezTo>
                  <a:cubicBezTo>
                    <a:pt x="12251" y="9467"/>
                    <a:pt x="12251" y="9867"/>
                    <a:pt x="11928" y="10400"/>
                  </a:cubicBezTo>
                  <a:cubicBezTo>
                    <a:pt x="11767" y="10000"/>
                    <a:pt x="11767" y="9600"/>
                    <a:pt x="11928" y="9467"/>
                  </a:cubicBezTo>
                  <a:close/>
                  <a:moveTo>
                    <a:pt x="19666" y="9200"/>
                  </a:moveTo>
                  <a:cubicBezTo>
                    <a:pt x="19504" y="10267"/>
                    <a:pt x="19504" y="10267"/>
                    <a:pt x="19504" y="10267"/>
                  </a:cubicBezTo>
                  <a:cubicBezTo>
                    <a:pt x="19504" y="10267"/>
                    <a:pt x="19504" y="10267"/>
                    <a:pt x="19504" y="10267"/>
                  </a:cubicBezTo>
                  <a:cubicBezTo>
                    <a:pt x="19343" y="11200"/>
                    <a:pt x="18537" y="13733"/>
                    <a:pt x="15797" y="16667"/>
                  </a:cubicBezTo>
                  <a:cubicBezTo>
                    <a:pt x="14830" y="17600"/>
                    <a:pt x="14507" y="18933"/>
                    <a:pt x="14507" y="20000"/>
                  </a:cubicBezTo>
                  <a:cubicBezTo>
                    <a:pt x="12734" y="20000"/>
                    <a:pt x="12734" y="20000"/>
                    <a:pt x="12734" y="20000"/>
                  </a:cubicBezTo>
                  <a:cubicBezTo>
                    <a:pt x="12734" y="15867"/>
                    <a:pt x="12734" y="15867"/>
                    <a:pt x="12734" y="15867"/>
                  </a:cubicBezTo>
                  <a:cubicBezTo>
                    <a:pt x="15152" y="12000"/>
                    <a:pt x="15152" y="12000"/>
                    <a:pt x="15152" y="12000"/>
                  </a:cubicBezTo>
                  <a:cubicBezTo>
                    <a:pt x="15313" y="11733"/>
                    <a:pt x="15152" y="11333"/>
                    <a:pt x="14830" y="11200"/>
                  </a:cubicBezTo>
                  <a:cubicBezTo>
                    <a:pt x="14507" y="11067"/>
                    <a:pt x="14185" y="11200"/>
                    <a:pt x="14024" y="11467"/>
                  </a:cubicBezTo>
                  <a:cubicBezTo>
                    <a:pt x="13701" y="11600"/>
                    <a:pt x="13379" y="11733"/>
                    <a:pt x="13057" y="11733"/>
                  </a:cubicBezTo>
                  <a:cubicBezTo>
                    <a:pt x="12734" y="11733"/>
                    <a:pt x="12573" y="11600"/>
                    <a:pt x="12412" y="11333"/>
                  </a:cubicBezTo>
                  <a:cubicBezTo>
                    <a:pt x="12251" y="11333"/>
                    <a:pt x="12251" y="11200"/>
                    <a:pt x="12090" y="11067"/>
                  </a:cubicBezTo>
                  <a:cubicBezTo>
                    <a:pt x="12090" y="11067"/>
                    <a:pt x="12090" y="11067"/>
                    <a:pt x="12090" y="11067"/>
                  </a:cubicBezTo>
                  <a:cubicBezTo>
                    <a:pt x="12734" y="10400"/>
                    <a:pt x="13057" y="9600"/>
                    <a:pt x="12734" y="9067"/>
                  </a:cubicBezTo>
                  <a:cubicBezTo>
                    <a:pt x="12734" y="8800"/>
                    <a:pt x="12412" y="8667"/>
                    <a:pt x="12090" y="8800"/>
                  </a:cubicBezTo>
                  <a:cubicBezTo>
                    <a:pt x="11767" y="8800"/>
                    <a:pt x="11445" y="8933"/>
                    <a:pt x="11284" y="9200"/>
                  </a:cubicBezTo>
                  <a:cubicBezTo>
                    <a:pt x="11122" y="9600"/>
                    <a:pt x="11122" y="10400"/>
                    <a:pt x="11445" y="10933"/>
                  </a:cubicBezTo>
                  <a:cubicBezTo>
                    <a:pt x="10961" y="11333"/>
                    <a:pt x="10478" y="11733"/>
                    <a:pt x="9994" y="11600"/>
                  </a:cubicBezTo>
                  <a:cubicBezTo>
                    <a:pt x="9672" y="11600"/>
                    <a:pt x="9349" y="11467"/>
                    <a:pt x="9188" y="11200"/>
                  </a:cubicBezTo>
                  <a:cubicBezTo>
                    <a:pt x="9672" y="10667"/>
                    <a:pt x="9833" y="10267"/>
                    <a:pt x="9833" y="9733"/>
                  </a:cubicBezTo>
                  <a:cubicBezTo>
                    <a:pt x="9833" y="9467"/>
                    <a:pt x="9672" y="9067"/>
                    <a:pt x="9188" y="9067"/>
                  </a:cubicBezTo>
                  <a:cubicBezTo>
                    <a:pt x="8866" y="8933"/>
                    <a:pt x="8543" y="9067"/>
                    <a:pt x="8382" y="9200"/>
                  </a:cubicBezTo>
                  <a:cubicBezTo>
                    <a:pt x="7899" y="9600"/>
                    <a:pt x="8060" y="10267"/>
                    <a:pt x="8221" y="10800"/>
                  </a:cubicBezTo>
                  <a:cubicBezTo>
                    <a:pt x="8221" y="10933"/>
                    <a:pt x="8221" y="11067"/>
                    <a:pt x="8382" y="11067"/>
                  </a:cubicBezTo>
                  <a:cubicBezTo>
                    <a:pt x="8060" y="11333"/>
                    <a:pt x="7737" y="11467"/>
                    <a:pt x="7576" y="11600"/>
                  </a:cubicBezTo>
                  <a:cubicBezTo>
                    <a:pt x="7254" y="11600"/>
                    <a:pt x="7093" y="11600"/>
                    <a:pt x="6931" y="11600"/>
                  </a:cubicBezTo>
                  <a:cubicBezTo>
                    <a:pt x="6931" y="11467"/>
                    <a:pt x="6931" y="11467"/>
                    <a:pt x="6931" y="11467"/>
                  </a:cubicBezTo>
                  <a:cubicBezTo>
                    <a:pt x="6770" y="11200"/>
                    <a:pt x="6448" y="11067"/>
                    <a:pt x="6125" y="11200"/>
                  </a:cubicBezTo>
                  <a:cubicBezTo>
                    <a:pt x="6125" y="11200"/>
                    <a:pt x="6125" y="11200"/>
                    <a:pt x="5964" y="11200"/>
                  </a:cubicBezTo>
                  <a:cubicBezTo>
                    <a:pt x="5964" y="11200"/>
                    <a:pt x="5964" y="11200"/>
                    <a:pt x="5964" y="11200"/>
                  </a:cubicBezTo>
                  <a:cubicBezTo>
                    <a:pt x="5964" y="11200"/>
                    <a:pt x="5964" y="11200"/>
                    <a:pt x="5964" y="11200"/>
                  </a:cubicBezTo>
                  <a:cubicBezTo>
                    <a:pt x="5964" y="11200"/>
                    <a:pt x="5964" y="11200"/>
                    <a:pt x="5964" y="11200"/>
                  </a:cubicBezTo>
                  <a:cubicBezTo>
                    <a:pt x="5964" y="11200"/>
                    <a:pt x="5964" y="11200"/>
                    <a:pt x="5964" y="11200"/>
                  </a:cubicBezTo>
                  <a:cubicBezTo>
                    <a:pt x="5642" y="11333"/>
                    <a:pt x="5642" y="11733"/>
                    <a:pt x="5803" y="12000"/>
                  </a:cubicBezTo>
                  <a:cubicBezTo>
                    <a:pt x="8221" y="15867"/>
                    <a:pt x="8221" y="15867"/>
                    <a:pt x="8221" y="15867"/>
                  </a:cubicBezTo>
                  <a:cubicBezTo>
                    <a:pt x="8221" y="20000"/>
                    <a:pt x="8221" y="20000"/>
                    <a:pt x="8221" y="20000"/>
                  </a:cubicBezTo>
                  <a:cubicBezTo>
                    <a:pt x="6931" y="20000"/>
                    <a:pt x="6931" y="20000"/>
                    <a:pt x="6931" y="20000"/>
                  </a:cubicBezTo>
                  <a:cubicBezTo>
                    <a:pt x="6931" y="18933"/>
                    <a:pt x="6609" y="17600"/>
                    <a:pt x="5803" y="16667"/>
                  </a:cubicBezTo>
                  <a:cubicBezTo>
                    <a:pt x="2901" y="13733"/>
                    <a:pt x="2096" y="11200"/>
                    <a:pt x="1934" y="10267"/>
                  </a:cubicBezTo>
                  <a:cubicBezTo>
                    <a:pt x="1934" y="10267"/>
                    <a:pt x="1934" y="10267"/>
                    <a:pt x="1934" y="10267"/>
                  </a:cubicBezTo>
                  <a:cubicBezTo>
                    <a:pt x="1773" y="9200"/>
                    <a:pt x="1773" y="9200"/>
                    <a:pt x="1773" y="9200"/>
                  </a:cubicBezTo>
                  <a:cubicBezTo>
                    <a:pt x="1773" y="9067"/>
                    <a:pt x="1773" y="8933"/>
                    <a:pt x="1773" y="8933"/>
                  </a:cubicBezTo>
                  <a:cubicBezTo>
                    <a:pt x="1773" y="4800"/>
                    <a:pt x="5803" y="1467"/>
                    <a:pt x="10800" y="1467"/>
                  </a:cubicBezTo>
                  <a:cubicBezTo>
                    <a:pt x="15636" y="1467"/>
                    <a:pt x="19666" y="4800"/>
                    <a:pt x="19666" y="8933"/>
                  </a:cubicBezTo>
                  <a:cubicBezTo>
                    <a:pt x="19666" y="8933"/>
                    <a:pt x="19666" y="9067"/>
                    <a:pt x="19666" y="9200"/>
                  </a:cubicBezTo>
                  <a:close/>
                </a:path>
              </a:pathLst>
            </a:custGeom>
            <a:grpFill/>
            <a:ln w="12700" cap="flat">
              <a:noFill/>
              <a:miter lim="400000"/>
            </a:ln>
            <a:effectLst/>
          </p:spPr>
          <p:txBody>
            <a:bodyPr wrap="square" lIns="0" tIns="0" rIns="0" bIns="0" numCol="1" anchor="t">
              <a:noAutofit/>
            </a:bodyPr>
            <a:lstStyle/>
            <a:p>
              <a:pPr lvl="0"/>
            </a:p>
          </p:txBody>
        </p:sp>
        <p:sp>
          <p:nvSpPr>
            <p:cNvPr id="37" name="Shape 4424"/>
            <p:cNvSpPr/>
            <p:nvPr/>
          </p:nvSpPr>
          <p:spPr>
            <a:xfrm>
              <a:off x="6211724" y="6176235"/>
              <a:ext cx="148002" cy="84811"/>
            </a:xfrm>
            <a:custGeom>
              <a:avLst/>
              <a:gdLst/>
              <a:ahLst/>
              <a:cxnLst>
                <a:cxn ang="0">
                  <a:pos x="wd2" y="hd2"/>
                </a:cxn>
                <a:cxn ang="5400000">
                  <a:pos x="wd2" y="hd2"/>
                </a:cxn>
                <a:cxn ang="10800000">
                  <a:pos x="wd2" y="hd2"/>
                </a:cxn>
                <a:cxn ang="16200000">
                  <a:pos x="wd2" y="hd2"/>
                </a:cxn>
              </a:cxnLst>
              <a:rect l="0" t="0" r="r" b="b"/>
              <a:pathLst>
                <a:path w="21600" h="21600" extrusionOk="0">
                  <a:moveTo>
                    <a:pt x="0" y="3240"/>
                  </a:moveTo>
                  <a:cubicBezTo>
                    <a:pt x="913" y="3240"/>
                    <a:pt x="913" y="3240"/>
                    <a:pt x="913" y="3240"/>
                  </a:cubicBezTo>
                  <a:cubicBezTo>
                    <a:pt x="913" y="5940"/>
                    <a:pt x="913" y="5940"/>
                    <a:pt x="913" y="5940"/>
                  </a:cubicBezTo>
                  <a:cubicBezTo>
                    <a:pt x="0" y="5940"/>
                    <a:pt x="0" y="5940"/>
                    <a:pt x="0" y="5940"/>
                  </a:cubicBezTo>
                  <a:cubicBezTo>
                    <a:pt x="0" y="9180"/>
                    <a:pt x="0" y="9180"/>
                    <a:pt x="0" y="9180"/>
                  </a:cubicBezTo>
                  <a:cubicBezTo>
                    <a:pt x="913" y="9180"/>
                    <a:pt x="913" y="9180"/>
                    <a:pt x="913" y="9180"/>
                  </a:cubicBezTo>
                  <a:cubicBezTo>
                    <a:pt x="913" y="11880"/>
                    <a:pt x="913" y="11880"/>
                    <a:pt x="913" y="11880"/>
                  </a:cubicBezTo>
                  <a:cubicBezTo>
                    <a:pt x="0" y="11880"/>
                    <a:pt x="0" y="11880"/>
                    <a:pt x="0" y="11880"/>
                  </a:cubicBezTo>
                  <a:cubicBezTo>
                    <a:pt x="304" y="15120"/>
                    <a:pt x="2130" y="18360"/>
                    <a:pt x="4868" y="18360"/>
                  </a:cubicBezTo>
                  <a:cubicBezTo>
                    <a:pt x="5172" y="20520"/>
                    <a:pt x="6085" y="21600"/>
                    <a:pt x="7301" y="21600"/>
                  </a:cubicBezTo>
                  <a:cubicBezTo>
                    <a:pt x="14299" y="21600"/>
                    <a:pt x="14299" y="21600"/>
                    <a:pt x="14299" y="21600"/>
                  </a:cubicBezTo>
                  <a:cubicBezTo>
                    <a:pt x="15515" y="21600"/>
                    <a:pt x="16428" y="20520"/>
                    <a:pt x="17037" y="18360"/>
                  </a:cubicBezTo>
                  <a:cubicBezTo>
                    <a:pt x="19470" y="18360"/>
                    <a:pt x="21296" y="15120"/>
                    <a:pt x="21600" y="11880"/>
                  </a:cubicBezTo>
                  <a:cubicBezTo>
                    <a:pt x="20687" y="11880"/>
                    <a:pt x="20687" y="11880"/>
                    <a:pt x="20687" y="11880"/>
                  </a:cubicBezTo>
                  <a:cubicBezTo>
                    <a:pt x="20687" y="9180"/>
                    <a:pt x="20687" y="9180"/>
                    <a:pt x="20687" y="9180"/>
                  </a:cubicBezTo>
                  <a:cubicBezTo>
                    <a:pt x="21600" y="9180"/>
                    <a:pt x="21600" y="9180"/>
                    <a:pt x="21600" y="9180"/>
                  </a:cubicBezTo>
                  <a:cubicBezTo>
                    <a:pt x="21600" y="5940"/>
                    <a:pt x="21600" y="5940"/>
                    <a:pt x="21600" y="5940"/>
                  </a:cubicBezTo>
                  <a:cubicBezTo>
                    <a:pt x="20687" y="5940"/>
                    <a:pt x="20687" y="5940"/>
                    <a:pt x="20687" y="5940"/>
                  </a:cubicBezTo>
                  <a:cubicBezTo>
                    <a:pt x="20687" y="3240"/>
                    <a:pt x="20687" y="3240"/>
                    <a:pt x="20687" y="3240"/>
                  </a:cubicBezTo>
                  <a:cubicBezTo>
                    <a:pt x="21600" y="3240"/>
                    <a:pt x="21600" y="3240"/>
                    <a:pt x="21600" y="3240"/>
                  </a:cubicBezTo>
                  <a:cubicBezTo>
                    <a:pt x="21600" y="0"/>
                    <a:pt x="21600" y="0"/>
                    <a:pt x="21600" y="0"/>
                  </a:cubicBezTo>
                  <a:cubicBezTo>
                    <a:pt x="0" y="0"/>
                    <a:pt x="0" y="0"/>
                    <a:pt x="0" y="0"/>
                  </a:cubicBezTo>
                  <a:lnTo>
                    <a:pt x="0" y="3240"/>
                  </a:lnTo>
                  <a:close/>
                </a:path>
              </a:pathLst>
            </a:custGeom>
            <a:grpFill/>
            <a:ln w="12700" cap="flat">
              <a:noFill/>
              <a:miter lim="400000"/>
            </a:ln>
            <a:effectLst/>
          </p:spPr>
          <p:txBody>
            <a:bodyPr wrap="square" lIns="0" tIns="0" rIns="0" bIns="0" numCol="1" anchor="t">
              <a:noAutofit/>
            </a:bodyPr>
            <a:lstStyle/>
            <a:p>
              <a:pPr lvl="0"/>
            </a:p>
          </p:txBody>
        </p:sp>
      </p:grpSp>
      <p:grpSp>
        <p:nvGrpSpPr>
          <p:cNvPr id="38" name="组合 37"/>
          <p:cNvGrpSpPr/>
          <p:nvPr/>
        </p:nvGrpSpPr>
        <p:grpSpPr>
          <a:xfrm>
            <a:off x="3978411" y="3947259"/>
            <a:ext cx="453980" cy="452316"/>
            <a:chOff x="8328626" y="5747202"/>
            <a:chExt cx="453980" cy="452316"/>
          </a:xfrm>
          <a:solidFill>
            <a:schemeClr val="bg1"/>
          </a:solidFill>
          <a:effectLst>
            <a:outerShdw blurRad="50800" dist="38100" dir="2700000" algn="tl" rotWithShape="0">
              <a:prstClr val="black">
                <a:alpha val="40000"/>
              </a:prstClr>
            </a:outerShdw>
          </a:effectLst>
        </p:grpSpPr>
        <p:sp>
          <p:nvSpPr>
            <p:cNvPr id="39" name="Shape 4310"/>
            <p:cNvSpPr/>
            <p:nvPr/>
          </p:nvSpPr>
          <p:spPr>
            <a:xfrm>
              <a:off x="8328626" y="5747202"/>
              <a:ext cx="440676" cy="442339"/>
            </a:xfrm>
            <a:custGeom>
              <a:avLst/>
              <a:gdLst/>
              <a:ahLst/>
              <a:cxnLst>
                <a:cxn ang="0">
                  <a:pos x="wd2" y="hd2"/>
                </a:cxn>
                <a:cxn ang="5400000">
                  <a:pos x="wd2" y="hd2"/>
                </a:cxn>
                <a:cxn ang="10800000">
                  <a:pos x="wd2" y="hd2"/>
                </a:cxn>
                <a:cxn ang="16200000">
                  <a:pos x="wd2" y="hd2"/>
                </a:cxn>
              </a:cxnLst>
              <a:rect l="0" t="0" r="r" b="b"/>
              <a:pathLst>
                <a:path w="21600" h="21600" extrusionOk="0">
                  <a:moveTo>
                    <a:pt x="11875" y="17015"/>
                  </a:moveTo>
                  <a:cubicBezTo>
                    <a:pt x="11568" y="17015"/>
                    <a:pt x="11363" y="17015"/>
                    <a:pt x="11056" y="17015"/>
                  </a:cubicBezTo>
                  <a:cubicBezTo>
                    <a:pt x="7678" y="17219"/>
                    <a:pt x="4709" y="14570"/>
                    <a:pt x="4607" y="11106"/>
                  </a:cubicBezTo>
                  <a:cubicBezTo>
                    <a:pt x="4504" y="9475"/>
                    <a:pt x="5016" y="7845"/>
                    <a:pt x="6142" y="6623"/>
                  </a:cubicBezTo>
                  <a:cubicBezTo>
                    <a:pt x="7268" y="5400"/>
                    <a:pt x="8804" y="4687"/>
                    <a:pt x="10442" y="4585"/>
                  </a:cubicBezTo>
                  <a:cubicBezTo>
                    <a:pt x="10544" y="4585"/>
                    <a:pt x="10646" y="4585"/>
                    <a:pt x="10749" y="4585"/>
                  </a:cubicBezTo>
                  <a:cubicBezTo>
                    <a:pt x="14025" y="4585"/>
                    <a:pt x="16789" y="7132"/>
                    <a:pt x="16993" y="10494"/>
                  </a:cubicBezTo>
                  <a:cubicBezTo>
                    <a:pt x="16993" y="10902"/>
                    <a:pt x="16993" y="11309"/>
                    <a:pt x="16891" y="11717"/>
                  </a:cubicBezTo>
                  <a:cubicBezTo>
                    <a:pt x="19143" y="13857"/>
                    <a:pt x="19143" y="13857"/>
                    <a:pt x="19143" y="13857"/>
                  </a:cubicBezTo>
                  <a:cubicBezTo>
                    <a:pt x="19245" y="13449"/>
                    <a:pt x="19450" y="12940"/>
                    <a:pt x="19553" y="12430"/>
                  </a:cubicBezTo>
                  <a:cubicBezTo>
                    <a:pt x="21600" y="12023"/>
                    <a:pt x="21600" y="12023"/>
                    <a:pt x="21600" y="12023"/>
                  </a:cubicBezTo>
                  <a:cubicBezTo>
                    <a:pt x="21600" y="11411"/>
                    <a:pt x="21600" y="11411"/>
                    <a:pt x="21600" y="11411"/>
                  </a:cubicBezTo>
                  <a:cubicBezTo>
                    <a:pt x="21498" y="9883"/>
                    <a:pt x="21498" y="9883"/>
                    <a:pt x="21498" y="9883"/>
                  </a:cubicBezTo>
                  <a:cubicBezTo>
                    <a:pt x="21395" y="9374"/>
                    <a:pt x="21395" y="9374"/>
                    <a:pt x="21395" y="9374"/>
                  </a:cubicBezTo>
                  <a:cubicBezTo>
                    <a:pt x="19450" y="9170"/>
                    <a:pt x="19450" y="9170"/>
                    <a:pt x="19450" y="9170"/>
                  </a:cubicBezTo>
                  <a:cubicBezTo>
                    <a:pt x="19450" y="8660"/>
                    <a:pt x="19245" y="8253"/>
                    <a:pt x="19143" y="7845"/>
                  </a:cubicBezTo>
                  <a:cubicBezTo>
                    <a:pt x="20679" y="6419"/>
                    <a:pt x="20679" y="6419"/>
                    <a:pt x="20679" y="6419"/>
                  </a:cubicBezTo>
                  <a:cubicBezTo>
                    <a:pt x="20372" y="5909"/>
                    <a:pt x="20372" y="5909"/>
                    <a:pt x="20372" y="5909"/>
                  </a:cubicBezTo>
                  <a:cubicBezTo>
                    <a:pt x="19553" y="4687"/>
                    <a:pt x="19553" y="4687"/>
                    <a:pt x="19553" y="4687"/>
                  </a:cubicBezTo>
                  <a:cubicBezTo>
                    <a:pt x="19245" y="4279"/>
                    <a:pt x="19245" y="4279"/>
                    <a:pt x="19245" y="4279"/>
                  </a:cubicBezTo>
                  <a:cubicBezTo>
                    <a:pt x="17505" y="4992"/>
                    <a:pt x="17505" y="4992"/>
                    <a:pt x="17505" y="4992"/>
                  </a:cubicBezTo>
                  <a:cubicBezTo>
                    <a:pt x="17198" y="4687"/>
                    <a:pt x="16891" y="4381"/>
                    <a:pt x="16584" y="4075"/>
                  </a:cubicBezTo>
                  <a:cubicBezTo>
                    <a:pt x="17198" y="2038"/>
                    <a:pt x="17198" y="2038"/>
                    <a:pt x="17198" y="2038"/>
                  </a:cubicBezTo>
                  <a:cubicBezTo>
                    <a:pt x="16686" y="1834"/>
                    <a:pt x="16686" y="1834"/>
                    <a:pt x="16686" y="1834"/>
                  </a:cubicBezTo>
                  <a:cubicBezTo>
                    <a:pt x="15355" y="1121"/>
                    <a:pt x="15355" y="1121"/>
                    <a:pt x="15355" y="1121"/>
                  </a:cubicBezTo>
                  <a:cubicBezTo>
                    <a:pt x="14844" y="917"/>
                    <a:pt x="14844" y="917"/>
                    <a:pt x="14844" y="917"/>
                  </a:cubicBezTo>
                  <a:cubicBezTo>
                    <a:pt x="13718" y="2343"/>
                    <a:pt x="13718" y="2343"/>
                    <a:pt x="13718" y="2343"/>
                  </a:cubicBezTo>
                  <a:cubicBezTo>
                    <a:pt x="13308" y="2242"/>
                    <a:pt x="12796" y="2140"/>
                    <a:pt x="12387" y="2038"/>
                  </a:cubicBezTo>
                  <a:cubicBezTo>
                    <a:pt x="11977" y="0"/>
                    <a:pt x="11977" y="0"/>
                    <a:pt x="11977" y="0"/>
                  </a:cubicBezTo>
                  <a:cubicBezTo>
                    <a:pt x="11363" y="102"/>
                    <a:pt x="11363" y="102"/>
                    <a:pt x="11363" y="102"/>
                  </a:cubicBezTo>
                  <a:cubicBezTo>
                    <a:pt x="9930" y="102"/>
                    <a:pt x="9930" y="102"/>
                    <a:pt x="9930" y="102"/>
                  </a:cubicBezTo>
                  <a:cubicBezTo>
                    <a:pt x="9316" y="204"/>
                    <a:pt x="9316" y="204"/>
                    <a:pt x="9316" y="204"/>
                  </a:cubicBezTo>
                  <a:cubicBezTo>
                    <a:pt x="9111" y="2038"/>
                    <a:pt x="9111" y="2038"/>
                    <a:pt x="9111" y="2038"/>
                  </a:cubicBezTo>
                  <a:cubicBezTo>
                    <a:pt x="8599" y="2140"/>
                    <a:pt x="8190" y="2242"/>
                    <a:pt x="7780" y="2445"/>
                  </a:cubicBezTo>
                  <a:cubicBezTo>
                    <a:pt x="6347" y="917"/>
                    <a:pt x="6347" y="917"/>
                    <a:pt x="6347" y="917"/>
                  </a:cubicBezTo>
                  <a:cubicBezTo>
                    <a:pt x="5937" y="1223"/>
                    <a:pt x="5937" y="1223"/>
                    <a:pt x="5937" y="1223"/>
                  </a:cubicBezTo>
                  <a:cubicBezTo>
                    <a:pt x="4607" y="2038"/>
                    <a:pt x="4607" y="2038"/>
                    <a:pt x="4607" y="2038"/>
                  </a:cubicBezTo>
                  <a:cubicBezTo>
                    <a:pt x="4197" y="2343"/>
                    <a:pt x="4197" y="2343"/>
                    <a:pt x="4197" y="2343"/>
                  </a:cubicBezTo>
                  <a:cubicBezTo>
                    <a:pt x="4914" y="4075"/>
                    <a:pt x="4914" y="4075"/>
                    <a:pt x="4914" y="4075"/>
                  </a:cubicBezTo>
                  <a:cubicBezTo>
                    <a:pt x="4709" y="4279"/>
                    <a:pt x="4402" y="4585"/>
                    <a:pt x="4197" y="4891"/>
                  </a:cubicBezTo>
                  <a:cubicBezTo>
                    <a:pt x="4095" y="4891"/>
                    <a:pt x="3992" y="4992"/>
                    <a:pt x="3992" y="5094"/>
                  </a:cubicBezTo>
                  <a:cubicBezTo>
                    <a:pt x="1945" y="4381"/>
                    <a:pt x="1945" y="4381"/>
                    <a:pt x="1945" y="4381"/>
                  </a:cubicBezTo>
                  <a:cubicBezTo>
                    <a:pt x="1740" y="4891"/>
                    <a:pt x="1740" y="4891"/>
                    <a:pt x="1740" y="4891"/>
                  </a:cubicBezTo>
                  <a:cubicBezTo>
                    <a:pt x="1024" y="6215"/>
                    <a:pt x="1024" y="6215"/>
                    <a:pt x="1024" y="6215"/>
                  </a:cubicBezTo>
                  <a:cubicBezTo>
                    <a:pt x="819" y="6725"/>
                    <a:pt x="819" y="6725"/>
                    <a:pt x="819" y="6725"/>
                  </a:cubicBezTo>
                  <a:cubicBezTo>
                    <a:pt x="2355" y="7845"/>
                    <a:pt x="2355" y="7845"/>
                    <a:pt x="2355" y="7845"/>
                  </a:cubicBezTo>
                  <a:cubicBezTo>
                    <a:pt x="2252" y="8355"/>
                    <a:pt x="2150" y="8762"/>
                    <a:pt x="2047" y="9170"/>
                  </a:cubicBezTo>
                  <a:cubicBezTo>
                    <a:pt x="0" y="9679"/>
                    <a:pt x="0" y="9679"/>
                    <a:pt x="0" y="9679"/>
                  </a:cubicBezTo>
                  <a:cubicBezTo>
                    <a:pt x="0" y="10189"/>
                    <a:pt x="0" y="10189"/>
                    <a:pt x="0" y="10189"/>
                  </a:cubicBezTo>
                  <a:cubicBezTo>
                    <a:pt x="102" y="11717"/>
                    <a:pt x="102" y="11717"/>
                    <a:pt x="102" y="11717"/>
                  </a:cubicBezTo>
                  <a:cubicBezTo>
                    <a:pt x="102" y="12226"/>
                    <a:pt x="102" y="12226"/>
                    <a:pt x="102" y="12226"/>
                  </a:cubicBezTo>
                  <a:cubicBezTo>
                    <a:pt x="2047" y="12430"/>
                    <a:pt x="2047" y="12430"/>
                    <a:pt x="2047" y="12430"/>
                  </a:cubicBezTo>
                  <a:cubicBezTo>
                    <a:pt x="2150" y="12940"/>
                    <a:pt x="2252" y="13347"/>
                    <a:pt x="2355" y="13755"/>
                  </a:cubicBezTo>
                  <a:cubicBezTo>
                    <a:pt x="819" y="15181"/>
                    <a:pt x="819" y="15181"/>
                    <a:pt x="819" y="15181"/>
                  </a:cubicBezTo>
                  <a:cubicBezTo>
                    <a:pt x="1126" y="15691"/>
                    <a:pt x="1126" y="15691"/>
                    <a:pt x="1126" y="15691"/>
                  </a:cubicBezTo>
                  <a:cubicBezTo>
                    <a:pt x="1945" y="16913"/>
                    <a:pt x="1945" y="16913"/>
                    <a:pt x="1945" y="16913"/>
                  </a:cubicBezTo>
                  <a:cubicBezTo>
                    <a:pt x="2252" y="17423"/>
                    <a:pt x="2252" y="17423"/>
                    <a:pt x="2252" y="17423"/>
                  </a:cubicBezTo>
                  <a:cubicBezTo>
                    <a:pt x="3992" y="16608"/>
                    <a:pt x="3992" y="16608"/>
                    <a:pt x="3992" y="16608"/>
                  </a:cubicBezTo>
                  <a:cubicBezTo>
                    <a:pt x="4300" y="16913"/>
                    <a:pt x="4607" y="17321"/>
                    <a:pt x="5016" y="17626"/>
                  </a:cubicBezTo>
                  <a:cubicBezTo>
                    <a:pt x="4300" y="19562"/>
                    <a:pt x="4300" y="19562"/>
                    <a:pt x="4300" y="19562"/>
                  </a:cubicBezTo>
                  <a:cubicBezTo>
                    <a:pt x="4811" y="19766"/>
                    <a:pt x="4811" y="19766"/>
                    <a:pt x="4811" y="19766"/>
                  </a:cubicBezTo>
                  <a:cubicBezTo>
                    <a:pt x="6142" y="20479"/>
                    <a:pt x="6142" y="20479"/>
                    <a:pt x="6142" y="20479"/>
                  </a:cubicBezTo>
                  <a:cubicBezTo>
                    <a:pt x="6654" y="20785"/>
                    <a:pt x="6654" y="20785"/>
                    <a:pt x="6654" y="20785"/>
                  </a:cubicBezTo>
                  <a:cubicBezTo>
                    <a:pt x="7780" y="19257"/>
                    <a:pt x="7780" y="19257"/>
                    <a:pt x="7780" y="19257"/>
                  </a:cubicBezTo>
                  <a:cubicBezTo>
                    <a:pt x="8292" y="19358"/>
                    <a:pt x="8701" y="19460"/>
                    <a:pt x="9213" y="19562"/>
                  </a:cubicBezTo>
                  <a:cubicBezTo>
                    <a:pt x="9623" y="21600"/>
                    <a:pt x="9623" y="21600"/>
                    <a:pt x="9623" y="21600"/>
                  </a:cubicBezTo>
                  <a:cubicBezTo>
                    <a:pt x="10135" y="21498"/>
                    <a:pt x="10135" y="21498"/>
                    <a:pt x="10135" y="21498"/>
                  </a:cubicBezTo>
                  <a:cubicBezTo>
                    <a:pt x="11670" y="21498"/>
                    <a:pt x="11670" y="21498"/>
                    <a:pt x="11670" y="21498"/>
                  </a:cubicBezTo>
                  <a:cubicBezTo>
                    <a:pt x="12284" y="21396"/>
                    <a:pt x="12284" y="21396"/>
                    <a:pt x="12284" y="21396"/>
                  </a:cubicBezTo>
                  <a:cubicBezTo>
                    <a:pt x="12387" y="19562"/>
                    <a:pt x="12387" y="19562"/>
                    <a:pt x="12387" y="19562"/>
                  </a:cubicBezTo>
                  <a:cubicBezTo>
                    <a:pt x="13001" y="19460"/>
                    <a:pt x="13513" y="19358"/>
                    <a:pt x="13922" y="19155"/>
                  </a:cubicBezTo>
                  <a:lnTo>
                    <a:pt x="11875" y="17015"/>
                  </a:lnTo>
                  <a:close/>
                </a:path>
              </a:pathLst>
            </a:custGeom>
            <a:grpFill/>
            <a:ln w="12700" cap="flat">
              <a:noFill/>
              <a:miter lim="400000"/>
            </a:ln>
            <a:effectLst/>
          </p:spPr>
          <p:txBody>
            <a:bodyPr wrap="square" lIns="0" tIns="0" rIns="0" bIns="0" numCol="1" anchor="t">
              <a:noAutofit/>
            </a:bodyPr>
            <a:lstStyle/>
            <a:p>
              <a:pPr lvl="0"/>
            </a:p>
          </p:txBody>
        </p:sp>
        <p:sp>
          <p:nvSpPr>
            <p:cNvPr id="40" name="Shape 4311"/>
            <p:cNvSpPr/>
            <p:nvPr/>
          </p:nvSpPr>
          <p:spPr>
            <a:xfrm>
              <a:off x="8459598" y="5877187"/>
              <a:ext cx="323008" cy="322331"/>
            </a:xfrm>
            <a:custGeom>
              <a:avLst/>
              <a:gdLst/>
              <a:ahLst/>
              <a:cxnLst>
                <a:cxn ang="0">
                  <a:pos x="wd2" y="hd2"/>
                </a:cxn>
                <a:cxn ang="5400000">
                  <a:pos x="wd2" y="hd2"/>
                </a:cxn>
                <a:cxn ang="10800000">
                  <a:pos x="wd2" y="hd2"/>
                </a:cxn>
                <a:cxn ang="16200000">
                  <a:pos x="wd2" y="hd2"/>
                </a:cxn>
              </a:cxnLst>
              <a:rect l="0" t="0" r="r" b="b"/>
              <a:pathLst>
                <a:path w="21190" h="21145" extrusionOk="0">
                  <a:moveTo>
                    <a:pt x="21190" y="17454"/>
                  </a:moveTo>
                  <a:cubicBezTo>
                    <a:pt x="21190" y="17044"/>
                    <a:pt x="20917" y="16360"/>
                    <a:pt x="20643" y="16087"/>
                  </a:cubicBezTo>
                  <a:cubicBezTo>
                    <a:pt x="17636" y="13079"/>
                    <a:pt x="14491" y="10072"/>
                    <a:pt x="11347" y="7064"/>
                  </a:cubicBezTo>
                  <a:cubicBezTo>
                    <a:pt x="11757" y="5287"/>
                    <a:pt x="11347" y="3099"/>
                    <a:pt x="9843" y="1732"/>
                  </a:cubicBezTo>
                  <a:cubicBezTo>
                    <a:pt x="8203" y="-45"/>
                    <a:pt x="5742" y="-455"/>
                    <a:pt x="3555" y="502"/>
                  </a:cubicBezTo>
                  <a:cubicBezTo>
                    <a:pt x="6836" y="3646"/>
                    <a:pt x="6836" y="3646"/>
                    <a:pt x="6836" y="3646"/>
                  </a:cubicBezTo>
                  <a:cubicBezTo>
                    <a:pt x="7109" y="3920"/>
                    <a:pt x="7109" y="4330"/>
                    <a:pt x="6836" y="4603"/>
                  </a:cubicBezTo>
                  <a:cubicBezTo>
                    <a:pt x="4648" y="6791"/>
                    <a:pt x="4648" y="6791"/>
                    <a:pt x="4648" y="6791"/>
                  </a:cubicBezTo>
                  <a:cubicBezTo>
                    <a:pt x="4375" y="7064"/>
                    <a:pt x="3828" y="7064"/>
                    <a:pt x="3555" y="6791"/>
                  </a:cubicBezTo>
                  <a:cubicBezTo>
                    <a:pt x="410" y="3646"/>
                    <a:pt x="410" y="3646"/>
                    <a:pt x="410" y="3646"/>
                  </a:cubicBezTo>
                  <a:cubicBezTo>
                    <a:pt x="-410" y="5697"/>
                    <a:pt x="0" y="8158"/>
                    <a:pt x="1641" y="9798"/>
                  </a:cubicBezTo>
                  <a:cubicBezTo>
                    <a:pt x="3144" y="11302"/>
                    <a:pt x="5195" y="11849"/>
                    <a:pt x="7109" y="11302"/>
                  </a:cubicBezTo>
                  <a:cubicBezTo>
                    <a:pt x="10117" y="14446"/>
                    <a:pt x="13124" y="17591"/>
                    <a:pt x="16132" y="20735"/>
                  </a:cubicBezTo>
                  <a:cubicBezTo>
                    <a:pt x="16405" y="21008"/>
                    <a:pt x="16952" y="21145"/>
                    <a:pt x="17499" y="21145"/>
                  </a:cubicBezTo>
                  <a:cubicBezTo>
                    <a:pt x="19276" y="20872"/>
                    <a:pt x="20780" y="19231"/>
                    <a:pt x="21190" y="17454"/>
                  </a:cubicBezTo>
                  <a:close/>
                </a:path>
              </a:pathLst>
            </a:custGeom>
            <a:grpFill/>
            <a:ln w="12700" cap="flat">
              <a:noFill/>
              <a:miter lim="400000"/>
            </a:ln>
            <a:effectLst/>
          </p:spPr>
          <p:txBody>
            <a:bodyPr wrap="square" lIns="0" tIns="0" rIns="0" bIns="0" numCol="1" anchor="t">
              <a:noAutofit/>
            </a:bodyPr>
            <a:lstStyle/>
            <a:p>
              <a:pPr lvl="0"/>
            </a:p>
          </p:txBody>
        </p:sp>
      </p:grpSp>
      <p:sp>
        <p:nvSpPr>
          <p:cNvPr id="41" name="文本框 40"/>
          <p:cNvSpPr txBox="1"/>
          <p:nvPr/>
        </p:nvSpPr>
        <p:spPr>
          <a:xfrm>
            <a:off x="1061704" y="2598717"/>
            <a:ext cx="1916217" cy="688009"/>
          </a:xfrm>
          <a:prstGeom prst="rect">
            <a:avLst/>
          </a:prstGeom>
          <a:noFill/>
        </p:spPr>
        <p:txBody>
          <a:bodyPr wrap="square" rtlCol="0">
            <a:spAutoFit/>
          </a:bodyPr>
          <a:lstStyle/>
          <a:p>
            <a:pPr algn="ctr">
              <a:lnSpc>
                <a:spcPct val="150000"/>
              </a:lnSpc>
            </a:pPr>
            <a:r>
              <a:rPr kumimoji="1" lang="zh-CN" altLang="en-US" sz="1400">
                <a:latin typeface="华文楷体" panose="02010600040101010101" pitchFamily="2" charset="-122"/>
                <a:ea typeface="华文楷体" panose="02010600040101010101" pitchFamily="2" charset="-122"/>
              </a:rPr>
              <a:t>请点击添加内容请点击添加内容</a:t>
            </a:r>
            <a:endParaRPr kumimoji="1" lang="zh-CN" altLang="en-US" sz="1400">
              <a:latin typeface="华文楷体" panose="02010600040101010101" pitchFamily="2" charset="-122"/>
              <a:ea typeface="华文楷体" panose="02010600040101010101" pitchFamily="2" charset="-122"/>
            </a:endParaRPr>
          </a:p>
        </p:txBody>
      </p:sp>
      <p:sp>
        <p:nvSpPr>
          <p:cNvPr id="42" name="文本框 41"/>
          <p:cNvSpPr txBox="1"/>
          <p:nvPr/>
        </p:nvSpPr>
        <p:spPr>
          <a:xfrm>
            <a:off x="3208318" y="2598717"/>
            <a:ext cx="1916217" cy="688009"/>
          </a:xfrm>
          <a:prstGeom prst="rect">
            <a:avLst/>
          </a:prstGeom>
          <a:noFill/>
        </p:spPr>
        <p:txBody>
          <a:bodyPr wrap="square" rtlCol="0">
            <a:spAutoFit/>
          </a:bodyPr>
          <a:lstStyle/>
          <a:p>
            <a:pPr algn="ctr">
              <a:lnSpc>
                <a:spcPct val="150000"/>
              </a:lnSpc>
            </a:pPr>
            <a:r>
              <a:rPr kumimoji="1" lang="zh-CN" altLang="en-US" sz="1400">
                <a:latin typeface="华文楷体" panose="02010600040101010101" pitchFamily="2" charset="-122"/>
                <a:ea typeface="华文楷体" panose="02010600040101010101" pitchFamily="2" charset="-122"/>
              </a:rPr>
              <a:t>请点击添加内容请点击添加内容</a:t>
            </a:r>
            <a:endParaRPr kumimoji="1" lang="zh-CN" altLang="en-US" sz="1400">
              <a:latin typeface="华文楷体" panose="02010600040101010101" pitchFamily="2" charset="-122"/>
              <a:ea typeface="华文楷体" panose="02010600040101010101" pitchFamily="2" charset="-122"/>
            </a:endParaRPr>
          </a:p>
        </p:txBody>
      </p:sp>
      <p:sp>
        <p:nvSpPr>
          <p:cNvPr id="43" name="文本框 42"/>
          <p:cNvSpPr txBox="1"/>
          <p:nvPr/>
        </p:nvSpPr>
        <p:spPr>
          <a:xfrm>
            <a:off x="1073934" y="4766984"/>
            <a:ext cx="1916217" cy="688009"/>
          </a:xfrm>
          <a:prstGeom prst="rect">
            <a:avLst/>
          </a:prstGeom>
          <a:noFill/>
        </p:spPr>
        <p:txBody>
          <a:bodyPr wrap="square" rtlCol="0">
            <a:spAutoFit/>
          </a:bodyPr>
          <a:lstStyle/>
          <a:p>
            <a:pPr algn="ctr">
              <a:lnSpc>
                <a:spcPct val="150000"/>
              </a:lnSpc>
            </a:pPr>
            <a:r>
              <a:rPr kumimoji="1" lang="zh-CN" altLang="en-US" sz="1400">
                <a:latin typeface="华文楷体" panose="02010600040101010101" pitchFamily="2" charset="-122"/>
                <a:ea typeface="华文楷体" panose="02010600040101010101" pitchFamily="2" charset="-122"/>
              </a:rPr>
              <a:t>请点击添加内容请点击添加内容</a:t>
            </a:r>
            <a:endParaRPr kumimoji="1" lang="zh-CN" altLang="en-US" sz="1400">
              <a:latin typeface="华文楷体" panose="02010600040101010101" pitchFamily="2" charset="-122"/>
              <a:ea typeface="华文楷体" panose="02010600040101010101" pitchFamily="2" charset="-122"/>
            </a:endParaRPr>
          </a:p>
        </p:txBody>
      </p:sp>
      <p:sp>
        <p:nvSpPr>
          <p:cNvPr id="44" name="文本框 43"/>
          <p:cNvSpPr txBox="1"/>
          <p:nvPr/>
        </p:nvSpPr>
        <p:spPr>
          <a:xfrm>
            <a:off x="3151274" y="4767315"/>
            <a:ext cx="1916217" cy="688009"/>
          </a:xfrm>
          <a:prstGeom prst="rect">
            <a:avLst/>
          </a:prstGeom>
          <a:noFill/>
        </p:spPr>
        <p:txBody>
          <a:bodyPr wrap="square" rtlCol="0">
            <a:spAutoFit/>
          </a:bodyPr>
          <a:lstStyle/>
          <a:p>
            <a:pPr algn="ctr">
              <a:lnSpc>
                <a:spcPct val="150000"/>
              </a:lnSpc>
            </a:pPr>
            <a:r>
              <a:rPr kumimoji="1" lang="zh-CN" altLang="en-US" sz="1400">
                <a:latin typeface="华文楷体" panose="02010600040101010101" pitchFamily="2" charset="-122"/>
                <a:ea typeface="华文楷体" panose="02010600040101010101" pitchFamily="2" charset="-122"/>
              </a:rPr>
              <a:t>请点击添加内容请点击添加内容</a:t>
            </a:r>
            <a:endParaRPr kumimoji="1" lang="zh-CN" altLang="en-US" sz="1400">
              <a:latin typeface="华文楷体" panose="02010600040101010101" pitchFamily="2" charset="-122"/>
              <a:ea typeface="华文楷体" panose="02010600040101010101" pitchFamily="2" charset="-122"/>
            </a:endParaRPr>
          </a:p>
        </p:txBody>
      </p:sp>
      <p:pic>
        <p:nvPicPr>
          <p:cNvPr id="2" name="图片 1" descr="(V5L[L(N0}LU_ZOOJ$V~$AJ"/>
          <p:cNvPicPr>
            <a:picLocks noChangeAspect="1"/>
          </p:cNvPicPr>
          <p:nvPr/>
        </p:nvPicPr>
        <p:blipFill>
          <a:blip r:embed="rId2"/>
          <a:stretch>
            <a:fillRect/>
          </a:stretch>
        </p:blipFill>
        <p:spPr>
          <a:xfrm>
            <a:off x="954405" y="830580"/>
            <a:ext cx="10678160" cy="5978525"/>
          </a:xfrm>
          <a:prstGeom prst="rect">
            <a:avLst/>
          </a:prstGeom>
        </p:spPr>
      </p:pic>
    </p:spTree>
  </p:cSld>
  <p:clrMapOvr>
    <a:masterClrMapping/>
  </p:clrMapOvr>
  <p:transition/>
</p:sld>
</file>

<file path=ppt/tags/tag1.xml><?xml version="1.0" encoding="utf-8"?>
<p:tagLst xmlns:p="http://schemas.openxmlformats.org/presentationml/2006/main">
  <p:tag name="AS_NET" val="4.0.30319.42000"/>
  <p:tag name="AS_OS" val="Microsoft Windows NT 6.2.9200.0"/>
  <p:tag name="AS_RELEASE_DATE" val="2016.09.30"/>
  <p:tag name="AS_TITLE" val="Aspose.Slides for .NET 2.0"/>
  <p:tag name="AS_VERSION" val="16.9.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www.515ppt.com</Template>
  <TotalTime>0</TotalTime>
  <Words>552</Words>
  <Application>WPS 演示</Application>
  <PresentationFormat>宽屏</PresentationFormat>
  <Paragraphs>107</Paragraphs>
  <Slides>14</Slides>
  <Notes>20</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14</vt:i4>
      </vt:variant>
    </vt:vector>
  </HeadingPairs>
  <TitlesOfParts>
    <vt:vector size="27" baseType="lpstr">
      <vt:lpstr>Arial</vt:lpstr>
      <vt:lpstr>宋体</vt:lpstr>
      <vt:lpstr>Wingdings</vt:lpstr>
      <vt:lpstr>华文楷体</vt:lpstr>
      <vt:lpstr>Century Gothic</vt:lpstr>
      <vt:lpstr>等线</vt:lpstr>
      <vt:lpstr>微软雅黑</vt:lpstr>
      <vt:lpstr/>
      <vt:lpstr>Arial Unicode MS</vt:lpstr>
      <vt:lpstr>等线 Light</vt:lpstr>
      <vt:lpstr>Calibri</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苏州珀菲科特网络科技有限公司</Company>
  <LinksUpToDate>false</LinksUpToDate>
  <SharedDoc>false</SharedDoc>
  <HyperlinksChanged>false</HyperlinksChanged>
  <AppVersion>14.0000</AppVersion>
  <Manager>www.515ppt.com</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www.515ppt.com</dc:title>
  <dc:creator>www.515ppt.com</dc:creator>
  <cp:keywords>更多精品文档，请访问www.515ppt.com</cp:keywords>
  <dc:description>更多精品文档，请访问www.515ppt.com</dc:description>
  <dc:subject>www.515ppt.com</dc:subject>
  <cp:category>www.515ppt.com</cp:category>
  <cp:lastModifiedBy>qzuser</cp:lastModifiedBy>
  <cp:revision>155</cp:revision>
  <dcterms:created xsi:type="dcterms:W3CDTF">2018-09-06T01:29:00Z</dcterms:created>
  <dcterms:modified xsi:type="dcterms:W3CDTF">2019-08-02T07:05:08Z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2052-11.1.0.8894</vt:lpwstr>
  </property>
</Properties>
</file>